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5143500" cx="9144000"/>
  <p:notesSz cx="6858000" cy="9144000"/>
  <p:embeddedFontLst>
    <p:embeddedFont>
      <p:font typeface="Overpass Black"/>
      <p:bold r:id="rId15"/>
      <p:boldItalic r:id="rId16"/>
    </p:embeddedFont>
    <p:embeddedFont>
      <p:font typeface="Fira Sans Extra Condensed Medium"/>
      <p:regular r:id="rId17"/>
      <p:bold r:id="rId18"/>
      <p:italic r:id="rId19"/>
      <p:boldItalic r:id="rId20"/>
    </p:embeddedFont>
    <p:embeddedFont>
      <p:font typeface="Open Sans SemiBold"/>
      <p:regular r:id="rId21"/>
      <p:bold r:id="rId22"/>
      <p:italic r:id="rId23"/>
      <p:boldItalic r:id="rId24"/>
    </p:embeddedFont>
    <p:embeddedFont>
      <p:font typeface="Josefin Sans"/>
      <p:regular r:id="rId25"/>
      <p:bold r:id="rId26"/>
      <p:italic r:id="rId27"/>
      <p:boldItalic r:id="rId28"/>
    </p:embeddedFont>
    <p:embeddedFont>
      <p:font typeface="Open Sans"/>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FiraSansExtraCondensedMedium-boldItalic.fntdata"/><Relationship Id="rId22" Type="http://schemas.openxmlformats.org/officeDocument/2006/relationships/font" Target="fonts/OpenSansSemiBold-bold.fntdata"/><Relationship Id="rId21" Type="http://schemas.openxmlformats.org/officeDocument/2006/relationships/font" Target="fonts/OpenSansSemiBold-regular.fntdata"/><Relationship Id="rId24" Type="http://schemas.openxmlformats.org/officeDocument/2006/relationships/font" Target="fonts/OpenSansSemiBold-boldItalic.fntdata"/><Relationship Id="rId23" Type="http://schemas.openxmlformats.org/officeDocument/2006/relationships/font" Target="fonts/OpenSansSemi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JosefinSans-bold.fntdata"/><Relationship Id="rId25" Type="http://schemas.openxmlformats.org/officeDocument/2006/relationships/font" Target="fonts/JosefinSans-regular.fntdata"/><Relationship Id="rId28" Type="http://schemas.openxmlformats.org/officeDocument/2006/relationships/font" Target="fonts/JosefinSans-boldItalic.fntdata"/><Relationship Id="rId27" Type="http://schemas.openxmlformats.org/officeDocument/2006/relationships/font" Target="fonts/JosefinSans-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OpenSans-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OpenSans-italic.fntdata"/><Relationship Id="rId30" Type="http://schemas.openxmlformats.org/officeDocument/2006/relationships/font" Target="fonts/OpenSans-bold.fntdata"/><Relationship Id="rId11" Type="http://schemas.openxmlformats.org/officeDocument/2006/relationships/slide" Target="slides/slide7.xml"/><Relationship Id="rId10" Type="http://schemas.openxmlformats.org/officeDocument/2006/relationships/slide" Target="slides/slide6.xml"/><Relationship Id="rId32" Type="http://schemas.openxmlformats.org/officeDocument/2006/relationships/font" Target="fonts/OpenSans-boldItalic.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font" Target="fonts/OverpassBlack-bold.fntdata"/><Relationship Id="rId14" Type="http://schemas.openxmlformats.org/officeDocument/2006/relationships/slide" Target="slides/slide10.xml"/><Relationship Id="rId17" Type="http://schemas.openxmlformats.org/officeDocument/2006/relationships/font" Target="fonts/FiraSansExtraCondensedMedium-regular.fntdata"/><Relationship Id="rId16" Type="http://schemas.openxmlformats.org/officeDocument/2006/relationships/font" Target="fonts/OverpassBlack-boldItalic.fntdata"/><Relationship Id="rId19" Type="http://schemas.openxmlformats.org/officeDocument/2006/relationships/font" Target="fonts/FiraSansExtraCondensedMedium-italic.fntdata"/><Relationship Id="rId18" Type="http://schemas.openxmlformats.org/officeDocument/2006/relationships/font" Target="fonts/FiraSansExtraCondensedMedium-bold.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jp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7" name="Shape 2117"/>
        <p:cNvGrpSpPr/>
        <p:nvPr/>
      </p:nvGrpSpPr>
      <p:grpSpPr>
        <a:xfrm>
          <a:off x="0" y="0"/>
          <a:ext cx="0" cy="0"/>
          <a:chOff x="0" y="0"/>
          <a:chExt cx="0" cy="0"/>
        </a:xfrm>
      </p:grpSpPr>
      <p:sp>
        <p:nvSpPr>
          <p:cNvPr id="2118" name="Google Shape;211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119" name="Google Shape;211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1" name="Shape 2181"/>
        <p:cNvGrpSpPr/>
        <p:nvPr/>
      </p:nvGrpSpPr>
      <p:grpSpPr>
        <a:xfrm>
          <a:off x="0" y="0"/>
          <a:ext cx="0" cy="0"/>
          <a:chOff x="0" y="0"/>
          <a:chExt cx="0" cy="0"/>
        </a:xfrm>
      </p:grpSpPr>
      <p:sp>
        <p:nvSpPr>
          <p:cNvPr id="2182" name="Google Shape;2182;g143218f1e9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3" name="Google Shape;2183;g143218f1e9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7" name="Shape 2127"/>
        <p:cNvGrpSpPr/>
        <p:nvPr/>
      </p:nvGrpSpPr>
      <p:grpSpPr>
        <a:xfrm>
          <a:off x="0" y="0"/>
          <a:ext cx="0" cy="0"/>
          <a:chOff x="0" y="0"/>
          <a:chExt cx="0" cy="0"/>
        </a:xfrm>
      </p:grpSpPr>
      <p:sp>
        <p:nvSpPr>
          <p:cNvPr id="2128" name="Google Shape;2128;ga7274a1822_0_5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9" name="Google Shape;2129;ga7274a1822_0_5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3" name="Shape 2133"/>
        <p:cNvGrpSpPr/>
        <p:nvPr/>
      </p:nvGrpSpPr>
      <p:grpSpPr>
        <a:xfrm>
          <a:off x="0" y="0"/>
          <a:ext cx="0" cy="0"/>
          <a:chOff x="0" y="0"/>
          <a:chExt cx="0" cy="0"/>
        </a:xfrm>
      </p:grpSpPr>
      <p:sp>
        <p:nvSpPr>
          <p:cNvPr id="2134" name="Google Shape;2134;ga7274a1822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5" name="Google Shape;2135;ga7274a1822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1" name="Shape 2141"/>
        <p:cNvGrpSpPr/>
        <p:nvPr/>
      </p:nvGrpSpPr>
      <p:grpSpPr>
        <a:xfrm>
          <a:off x="0" y="0"/>
          <a:ext cx="0" cy="0"/>
          <a:chOff x="0" y="0"/>
          <a:chExt cx="0" cy="0"/>
        </a:xfrm>
      </p:grpSpPr>
      <p:sp>
        <p:nvSpPr>
          <p:cNvPr id="2142" name="Google Shape;2142;ga7274a1822_0_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3" name="Google Shape;2143;ga7274a1822_0_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8" name="Shape 2148"/>
        <p:cNvGrpSpPr/>
        <p:nvPr/>
      </p:nvGrpSpPr>
      <p:grpSpPr>
        <a:xfrm>
          <a:off x="0" y="0"/>
          <a:ext cx="0" cy="0"/>
          <a:chOff x="0" y="0"/>
          <a:chExt cx="0" cy="0"/>
        </a:xfrm>
      </p:grpSpPr>
      <p:sp>
        <p:nvSpPr>
          <p:cNvPr id="2149" name="Google Shape;2149;ga7274a1822_0_7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0" name="Google Shape;2150;ga7274a1822_0_7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5" name="Shape 2155"/>
        <p:cNvGrpSpPr/>
        <p:nvPr/>
      </p:nvGrpSpPr>
      <p:grpSpPr>
        <a:xfrm>
          <a:off x="0" y="0"/>
          <a:ext cx="0" cy="0"/>
          <a:chOff x="0" y="0"/>
          <a:chExt cx="0" cy="0"/>
        </a:xfrm>
      </p:grpSpPr>
      <p:sp>
        <p:nvSpPr>
          <p:cNvPr id="2156" name="Google Shape;2156;ga8768f9383_0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7" name="Google Shape;2157;ga8768f9383_0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2" name="Shape 2162"/>
        <p:cNvGrpSpPr/>
        <p:nvPr/>
      </p:nvGrpSpPr>
      <p:grpSpPr>
        <a:xfrm>
          <a:off x="0" y="0"/>
          <a:ext cx="0" cy="0"/>
          <a:chOff x="0" y="0"/>
          <a:chExt cx="0" cy="0"/>
        </a:xfrm>
      </p:grpSpPr>
      <p:sp>
        <p:nvSpPr>
          <p:cNvPr id="2163" name="Google Shape;2163;ga7274a1822_0_7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4" name="Google Shape;2164;ga7274a1822_0_7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9" name="Shape 2169"/>
        <p:cNvGrpSpPr/>
        <p:nvPr/>
      </p:nvGrpSpPr>
      <p:grpSpPr>
        <a:xfrm>
          <a:off x="0" y="0"/>
          <a:ext cx="0" cy="0"/>
          <a:chOff x="0" y="0"/>
          <a:chExt cx="0" cy="0"/>
        </a:xfrm>
      </p:grpSpPr>
      <p:sp>
        <p:nvSpPr>
          <p:cNvPr id="2170" name="Google Shape;2170;g1401c08fcb3_0_1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1" name="Google Shape;2171;g1401c08fcb3_0_1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5" name="Shape 2175"/>
        <p:cNvGrpSpPr/>
        <p:nvPr/>
      </p:nvGrpSpPr>
      <p:grpSpPr>
        <a:xfrm>
          <a:off x="0" y="0"/>
          <a:ext cx="0" cy="0"/>
          <a:chOff x="0" y="0"/>
          <a:chExt cx="0" cy="0"/>
        </a:xfrm>
      </p:grpSpPr>
      <p:sp>
        <p:nvSpPr>
          <p:cNvPr id="2176" name="Google Shape;2176;g143218f1e9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7" name="Google Shape;2177;g143218f1e9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7.png"/><Relationship Id="rId4" Type="http://schemas.openxmlformats.org/officeDocument/2006/relationships/image" Target="../media/image6.png"/><Relationship Id="rId5"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6.png"/><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6.png"/><Relationship Id="rId4"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6.png"/><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6.png"/><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16.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 Id="rId3" Type="http://schemas.openxmlformats.org/officeDocument/2006/relationships/image" Target="../media/image18.png"/><Relationship Id="rId4" Type="http://schemas.openxmlformats.org/officeDocument/2006/relationships/image" Target="../media/image27.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1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6.png"/><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 Id="rId4" Type="http://schemas.openxmlformats.org/officeDocument/2006/relationships/image" Target="../media/image10.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6.png"/><Relationship Id="rId4"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6.png"/><Relationship Id="rId4" Type="http://schemas.openxmlformats.org/officeDocument/2006/relationships/image" Target="../media/image26.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6.png"/><Relationship Id="rId4"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9.png"/><Relationship Id="rId4" Type="http://schemas.openxmlformats.org/officeDocument/2006/relationships/image" Target="../media/image16.png"/><Relationship Id="rId5" Type="http://schemas.openxmlformats.org/officeDocument/2006/relationships/image" Target="../media/image6.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6.png"/><Relationship Id="rId4" Type="http://schemas.openxmlformats.org/officeDocument/2006/relationships/image" Target="../media/image26.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6.png"/><Relationship Id="rId4"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6.png"/><Relationship Id="rId4"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23.png"/><Relationship Id="rId4" Type="http://schemas.openxmlformats.org/officeDocument/2006/relationships/image" Target="../media/image25.png"/><Relationship Id="rId5" Type="http://schemas.openxmlformats.org/officeDocument/2006/relationships/hyperlink" Target="https://slidesgo.com/" TargetMode="External"/><Relationship Id="rId6" Type="http://schemas.openxmlformats.org/officeDocument/2006/relationships/hyperlink" Target="https://www.flaticon.com/" TargetMode="External"/><Relationship Id="rId7" Type="http://schemas.openxmlformats.org/officeDocument/2006/relationships/hyperlink" Target="https://www.freepik.com/"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6.png"/><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23.png"/><Relationship Id="rId4" Type="http://schemas.openxmlformats.org/officeDocument/2006/relationships/image" Target="../media/image25.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6.png"/><Relationship Id="rId4"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3.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9.png"/><Relationship Id="rId4" Type="http://schemas.openxmlformats.org/officeDocument/2006/relationships/image" Target="../media/image16.png"/><Relationship Id="rId5" Type="http://schemas.openxmlformats.org/officeDocument/2006/relationships/image" Target="../media/image6.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6.png"/><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2.png"/><Relationship Id="rId6"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4.png"/><Relationship Id="rId4" Type="http://schemas.openxmlformats.org/officeDocument/2006/relationships/image" Target="../media/image6.png"/><Relationship Id="rId5" Type="http://schemas.openxmlformats.org/officeDocument/2006/relationships/image" Target="../media/image10.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2.png"/><Relationship Id="rId6" Type="http://schemas.openxmlformats.org/officeDocument/2006/relationships/image" Target="../media/image10.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2.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19.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426500" y="1130675"/>
            <a:ext cx="62910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66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20000" y="3220225"/>
            <a:ext cx="77040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pic>
        <p:nvPicPr>
          <p:cNvPr id="11" name="Google Shape;11;p2"/>
          <p:cNvPicPr preferRelativeResize="0"/>
          <p:nvPr/>
        </p:nvPicPr>
        <p:blipFill>
          <a:blip r:embed="rId2">
            <a:alphaModFix amt="66000"/>
          </a:blip>
          <a:stretch>
            <a:fillRect/>
          </a:stretch>
        </p:blipFill>
        <p:spPr>
          <a:xfrm flipH="1" rot="1326165">
            <a:off x="-1328945" y="-932567"/>
            <a:ext cx="3297389" cy="2276634"/>
          </a:xfrm>
          <a:prstGeom prst="rect">
            <a:avLst/>
          </a:prstGeom>
          <a:noFill/>
          <a:ln>
            <a:noFill/>
          </a:ln>
        </p:spPr>
      </p:pic>
      <p:pic>
        <p:nvPicPr>
          <p:cNvPr id="12" name="Google Shape;12;p2"/>
          <p:cNvPicPr preferRelativeResize="0"/>
          <p:nvPr/>
        </p:nvPicPr>
        <p:blipFill>
          <a:blip r:embed="rId3">
            <a:alphaModFix amt="64000"/>
          </a:blip>
          <a:stretch>
            <a:fillRect/>
          </a:stretch>
        </p:blipFill>
        <p:spPr>
          <a:xfrm rot="2440329">
            <a:off x="6865875" y="-711275"/>
            <a:ext cx="3592175" cy="3021601"/>
          </a:xfrm>
          <a:prstGeom prst="rect">
            <a:avLst/>
          </a:prstGeom>
          <a:noFill/>
          <a:ln>
            <a:noFill/>
          </a:ln>
        </p:spPr>
      </p:pic>
      <p:pic>
        <p:nvPicPr>
          <p:cNvPr id="13" name="Google Shape;13;p2"/>
          <p:cNvPicPr preferRelativeResize="0"/>
          <p:nvPr/>
        </p:nvPicPr>
        <p:blipFill>
          <a:blip r:embed="rId4">
            <a:alphaModFix amt="67000"/>
          </a:blip>
          <a:stretch>
            <a:fillRect/>
          </a:stretch>
        </p:blipFill>
        <p:spPr>
          <a:xfrm flipH="1" rot="5400000">
            <a:off x="-1871711" y="-356575"/>
            <a:ext cx="2894875" cy="2593326"/>
          </a:xfrm>
          <a:prstGeom prst="rect">
            <a:avLst/>
          </a:prstGeom>
          <a:noFill/>
          <a:ln>
            <a:noFill/>
          </a:ln>
        </p:spPr>
      </p:pic>
      <p:pic>
        <p:nvPicPr>
          <p:cNvPr id="14" name="Google Shape;14;p2"/>
          <p:cNvPicPr preferRelativeResize="0"/>
          <p:nvPr/>
        </p:nvPicPr>
        <p:blipFill>
          <a:blip r:embed="rId2">
            <a:alphaModFix amt="66000"/>
          </a:blip>
          <a:stretch>
            <a:fillRect/>
          </a:stretch>
        </p:blipFill>
        <p:spPr>
          <a:xfrm flipH="1" rot="1326165">
            <a:off x="-889245" y="3430558"/>
            <a:ext cx="3297389" cy="2276634"/>
          </a:xfrm>
          <a:prstGeom prst="rect">
            <a:avLst/>
          </a:prstGeom>
          <a:noFill/>
          <a:ln>
            <a:noFill/>
          </a:ln>
        </p:spPr>
      </p:pic>
      <p:pic>
        <p:nvPicPr>
          <p:cNvPr id="15" name="Google Shape;15;p2"/>
          <p:cNvPicPr preferRelativeResize="0"/>
          <p:nvPr/>
        </p:nvPicPr>
        <p:blipFill>
          <a:blip r:embed="rId5">
            <a:alphaModFix amt="82000"/>
          </a:blip>
          <a:stretch>
            <a:fillRect/>
          </a:stretch>
        </p:blipFill>
        <p:spPr>
          <a:xfrm rot="10670981">
            <a:off x="6959826" y="3022524"/>
            <a:ext cx="3632875" cy="2999026"/>
          </a:xfrm>
          <a:prstGeom prst="rect">
            <a:avLst/>
          </a:prstGeom>
          <a:noFill/>
          <a:ln>
            <a:noFill/>
          </a:ln>
        </p:spPr>
      </p:pic>
      <p:grpSp>
        <p:nvGrpSpPr>
          <p:cNvPr id="16" name="Google Shape;16;p2"/>
          <p:cNvGrpSpPr/>
          <p:nvPr/>
        </p:nvGrpSpPr>
        <p:grpSpPr>
          <a:xfrm rot="-2700000">
            <a:off x="381980" y="2801012"/>
            <a:ext cx="1344349" cy="2469678"/>
            <a:chOff x="272875" y="1419395"/>
            <a:chExt cx="255950" cy="563168"/>
          </a:xfrm>
        </p:grpSpPr>
        <p:sp>
          <p:nvSpPr>
            <p:cNvPr id="17" name="Google Shape;17;p2"/>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369050" y="1615955"/>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490635" y="1582215"/>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438343" y="1487068"/>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360075" y="195388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394558" y="1560904"/>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418850" y="1419395"/>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 name="Google Shape;52;p2"/>
          <p:cNvGrpSpPr/>
          <p:nvPr/>
        </p:nvGrpSpPr>
        <p:grpSpPr>
          <a:xfrm rot="-2700000">
            <a:off x="7112113" y="-364316"/>
            <a:ext cx="1344349" cy="1995327"/>
            <a:chOff x="272875" y="1527563"/>
            <a:chExt cx="255950" cy="455000"/>
          </a:xfrm>
        </p:grpSpPr>
        <p:sp>
          <p:nvSpPr>
            <p:cNvPr id="53" name="Google Shape;53;p2"/>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2"/>
          <p:cNvSpPr/>
          <p:nvPr/>
        </p:nvSpPr>
        <p:spPr>
          <a:xfrm rot="10800000">
            <a:off x="4793599" y="4568874"/>
            <a:ext cx="2265082" cy="2165834"/>
          </a:xfrm>
          <a:custGeom>
            <a:rect b="b" l="l" r="r" t="t"/>
            <a:pathLst>
              <a:path extrusionOk="0" h="20404" w="21339">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84" name="Shape 584"/>
        <p:cNvGrpSpPr/>
        <p:nvPr/>
      </p:nvGrpSpPr>
      <p:grpSpPr>
        <a:xfrm>
          <a:off x="0" y="0"/>
          <a:ext cx="0" cy="0"/>
          <a:chOff x="0" y="0"/>
          <a:chExt cx="0" cy="0"/>
        </a:xfrm>
      </p:grpSpPr>
      <p:pic>
        <p:nvPicPr>
          <p:cNvPr id="585" name="Google Shape;585;p11"/>
          <p:cNvPicPr preferRelativeResize="0"/>
          <p:nvPr/>
        </p:nvPicPr>
        <p:blipFill>
          <a:blip r:embed="rId2">
            <a:alphaModFix amt="66000"/>
          </a:blip>
          <a:stretch>
            <a:fillRect/>
          </a:stretch>
        </p:blipFill>
        <p:spPr>
          <a:xfrm flipH="1" rot="8456486">
            <a:off x="4213816" y="1684455"/>
            <a:ext cx="3297389" cy="2276638"/>
          </a:xfrm>
          <a:prstGeom prst="rect">
            <a:avLst/>
          </a:prstGeom>
          <a:noFill/>
          <a:ln>
            <a:noFill/>
          </a:ln>
        </p:spPr>
      </p:pic>
      <p:pic>
        <p:nvPicPr>
          <p:cNvPr id="586" name="Google Shape;586;p11"/>
          <p:cNvPicPr preferRelativeResize="0"/>
          <p:nvPr/>
        </p:nvPicPr>
        <p:blipFill>
          <a:blip r:embed="rId3">
            <a:alphaModFix amt="74000"/>
          </a:blip>
          <a:stretch>
            <a:fillRect/>
          </a:stretch>
        </p:blipFill>
        <p:spPr>
          <a:xfrm flipH="1" rot="-5809801">
            <a:off x="2079893" y="1275092"/>
            <a:ext cx="2894870" cy="2593321"/>
          </a:xfrm>
          <a:prstGeom prst="rect">
            <a:avLst/>
          </a:prstGeom>
          <a:noFill/>
          <a:ln>
            <a:noFill/>
          </a:ln>
        </p:spPr>
      </p:pic>
      <p:pic>
        <p:nvPicPr>
          <p:cNvPr id="587" name="Google Shape;587;p11"/>
          <p:cNvPicPr preferRelativeResize="0"/>
          <p:nvPr/>
        </p:nvPicPr>
        <p:blipFill>
          <a:blip r:embed="rId4">
            <a:alphaModFix amt="76000"/>
          </a:blip>
          <a:stretch>
            <a:fillRect/>
          </a:stretch>
        </p:blipFill>
        <p:spPr>
          <a:xfrm rot="9663874">
            <a:off x="-831963" y="211855"/>
            <a:ext cx="9577978" cy="3566814"/>
          </a:xfrm>
          <a:prstGeom prst="rect">
            <a:avLst/>
          </a:prstGeom>
          <a:noFill/>
          <a:ln>
            <a:noFill/>
          </a:ln>
        </p:spPr>
      </p:pic>
      <p:sp>
        <p:nvSpPr>
          <p:cNvPr id="588" name="Google Shape;588;p11"/>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89" name="Google Shape;589;p11"/>
          <p:cNvSpPr txBox="1"/>
          <p:nvPr>
            <p:ph idx="1" type="subTitle"/>
          </p:nvPr>
        </p:nvSpPr>
        <p:spPr>
          <a:xfrm>
            <a:off x="1284000" y="3069625"/>
            <a:ext cx="6576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pic>
        <p:nvPicPr>
          <p:cNvPr id="590" name="Google Shape;590;p11"/>
          <p:cNvPicPr preferRelativeResize="0"/>
          <p:nvPr/>
        </p:nvPicPr>
        <p:blipFill>
          <a:blip r:embed="rId2">
            <a:alphaModFix amt="66000"/>
          </a:blip>
          <a:stretch>
            <a:fillRect/>
          </a:stretch>
        </p:blipFill>
        <p:spPr>
          <a:xfrm flipH="1" rot="8456486">
            <a:off x="7252441" y="4177105"/>
            <a:ext cx="3297389" cy="2276638"/>
          </a:xfrm>
          <a:prstGeom prst="rect">
            <a:avLst/>
          </a:prstGeom>
          <a:noFill/>
          <a:ln>
            <a:noFill/>
          </a:ln>
        </p:spPr>
      </p:pic>
      <p:grpSp>
        <p:nvGrpSpPr>
          <p:cNvPr id="591" name="Google Shape;591;p11"/>
          <p:cNvGrpSpPr/>
          <p:nvPr/>
        </p:nvGrpSpPr>
        <p:grpSpPr>
          <a:xfrm rot="2700046">
            <a:off x="8023488" y="3760130"/>
            <a:ext cx="1344367" cy="1995327"/>
            <a:chOff x="272875" y="1527563"/>
            <a:chExt cx="255950" cy="455000"/>
          </a:xfrm>
        </p:grpSpPr>
        <p:sp>
          <p:nvSpPr>
            <p:cNvPr id="592" name="Google Shape;592;p11"/>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1"/>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1"/>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1"/>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1"/>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1"/>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1"/>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1"/>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1"/>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1"/>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1"/>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1"/>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1"/>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1"/>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1"/>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1"/>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1"/>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1"/>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1"/>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1"/>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1"/>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1"/>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1"/>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1"/>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1"/>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1"/>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1"/>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1"/>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1"/>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1"/>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1"/>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1"/>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1"/>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1"/>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1"/>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27" name="Google Shape;627;p11"/>
          <p:cNvPicPr preferRelativeResize="0"/>
          <p:nvPr/>
        </p:nvPicPr>
        <p:blipFill>
          <a:blip r:embed="rId4">
            <a:alphaModFix amt="76000"/>
          </a:blip>
          <a:stretch>
            <a:fillRect/>
          </a:stretch>
        </p:blipFill>
        <p:spPr>
          <a:xfrm rot="9663874">
            <a:off x="-3354179" y="-1777728"/>
            <a:ext cx="7605805" cy="2832382"/>
          </a:xfrm>
          <a:prstGeom prst="rect">
            <a:avLst/>
          </a:prstGeom>
          <a:noFill/>
          <a:ln>
            <a:noFill/>
          </a:ln>
        </p:spPr>
      </p:pic>
      <p:grpSp>
        <p:nvGrpSpPr>
          <p:cNvPr id="628" name="Google Shape;628;p11"/>
          <p:cNvGrpSpPr/>
          <p:nvPr/>
        </p:nvGrpSpPr>
        <p:grpSpPr>
          <a:xfrm rot="-7181356">
            <a:off x="474922" y="-1462434"/>
            <a:ext cx="1344356" cy="2469645"/>
            <a:chOff x="272875" y="1419395"/>
            <a:chExt cx="255950" cy="563168"/>
          </a:xfrm>
        </p:grpSpPr>
        <p:sp>
          <p:nvSpPr>
            <p:cNvPr id="629" name="Google Shape;629;p11"/>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1"/>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1"/>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1"/>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1"/>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1"/>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1"/>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1"/>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1"/>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1"/>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1"/>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1"/>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1"/>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1"/>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1"/>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1"/>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1"/>
            <p:cNvSpPr/>
            <p:nvPr/>
          </p:nvSpPr>
          <p:spPr>
            <a:xfrm>
              <a:off x="369050" y="1615955"/>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1"/>
            <p:cNvSpPr/>
            <p:nvPr/>
          </p:nvSpPr>
          <p:spPr>
            <a:xfrm>
              <a:off x="490635" y="1582215"/>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1"/>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1"/>
            <p:cNvSpPr/>
            <p:nvPr/>
          </p:nvSpPr>
          <p:spPr>
            <a:xfrm>
              <a:off x="438343" y="1487068"/>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1"/>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1"/>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1"/>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1"/>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1"/>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1"/>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1"/>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1"/>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1"/>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1"/>
            <p:cNvSpPr/>
            <p:nvPr/>
          </p:nvSpPr>
          <p:spPr>
            <a:xfrm>
              <a:off x="360075" y="195388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1"/>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1"/>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1"/>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1"/>
            <p:cNvSpPr/>
            <p:nvPr/>
          </p:nvSpPr>
          <p:spPr>
            <a:xfrm>
              <a:off x="394558" y="1560904"/>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1"/>
            <p:cNvSpPr/>
            <p:nvPr/>
          </p:nvSpPr>
          <p:spPr>
            <a:xfrm>
              <a:off x="418850" y="1419395"/>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 name="Google Shape;664;p11"/>
          <p:cNvSpPr/>
          <p:nvPr/>
        </p:nvSpPr>
        <p:spPr>
          <a:xfrm rot="3011561">
            <a:off x="7155837" y="4854310"/>
            <a:ext cx="1345837" cy="1286867"/>
          </a:xfrm>
          <a:custGeom>
            <a:rect b="b" l="l" r="r" t="t"/>
            <a:pathLst>
              <a:path extrusionOk="0" h="20404" w="21339">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1"/>
          <p:cNvSpPr/>
          <p:nvPr/>
        </p:nvSpPr>
        <p:spPr>
          <a:xfrm rot="-9900083">
            <a:off x="-1242749" y="2125430"/>
            <a:ext cx="3386946" cy="5315794"/>
          </a:xfrm>
          <a:custGeom>
            <a:rect b="b" l="l" r="r" t="t"/>
            <a:pathLst>
              <a:path extrusionOk="0" h="94461" w="55812">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66" name="Shape 66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667" name="Shape 667"/>
        <p:cNvGrpSpPr/>
        <p:nvPr/>
      </p:nvGrpSpPr>
      <p:grpSpPr>
        <a:xfrm>
          <a:off x="0" y="0"/>
          <a:ext cx="0" cy="0"/>
          <a:chOff x="0" y="0"/>
          <a:chExt cx="0" cy="0"/>
        </a:xfrm>
      </p:grpSpPr>
      <p:pic>
        <p:nvPicPr>
          <p:cNvPr id="668" name="Google Shape;668;p13"/>
          <p:cNvPicPr preferRelativeResize="0"/>
          <p:nvPr/>
        </p:nvPicPr>
        <p:blipFill>
          <a:blip r:embed="rId2">
            <a:alphaModFix amt="66000"/>
          </a:blip>
          <a:stretch>
            <a:fillRect/>
          </a:stretch>
        </p:blipFill>
        <p:spPr>
          <a:xfrm flipH="1" rot="-1538275">
            <a:off x="-1241959" y="-985041"/>
            <a:ext cx="3297390" cy="2276635"/>
          </a:xfrm>
          <a:prstGeom prst="rect">
            <a:avLst/>
          </a:prstGeom>
          <a:noFill/>
          <a:ln>
            <a:noFill/>
          </a:ln>
        </p:spPr>
      </p:pic>
      <p:sp>
        <p:nvSpPr>
          <p:cNvPr id="669" name="Google Shape;669;p13"/>
          <p:cNvSpPr/>
          <p:nvPr/>
        </p:nvSpPr>
        <p:spPr>
          <a:xfrm rot="3011561">
            <a:off x="8474812" y="4330185"/>
            <a:ext cx="1345837" cy="1286867"/>
          </a:xfrm>
          <a:custGeom>
            <a:rect b="b" l="l" r="r" t="t"/>
            <a:pathLst>
              <a:path extrusionOk="0" h="20404" w="21339">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 name="Google Shape;670;p13"/>
          <p:cNvGrpSpPr/>
          <p:nvPr/>
        </p:nvGrpSpPr>
        <p:grpSpPr>
          <a:xfrm rot="3559955">
            <a:off x="-42012" y="-631342"/>
            <a:ext cx="1344348" cy="1995332"/>
            <a:chOff x="272875" y="1527563"/>
            <a:chExt cx="255950" cy="455000"/>
          </a:xfrm>
        </p:grpSpPr>
        <p:sp>
          <p:nvSpPr>
            <p:cNvPr id="671" name="Google Shape;671;p13"/>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3"/>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3"/>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3"/>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3"/>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3"/>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3"/>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3"/>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3"/>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3"/>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3"/>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3"/>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3"/>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3"/>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3"/>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3"/>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3"/>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3"/>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3"/>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3"/>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3"/>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3"/>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3"/>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3"/>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3"/>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3"/>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3"/>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3"/>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3"/>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3"/>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3"/>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3"/>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3"/>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3"/>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3"/>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06" name="Google Shape;706;p13"/>
          <p:cNvPicPr preferRelativeResize="0"/>
          <p:nvPr/>
        </p:nvPicPr>
        <p:blipFill>
          <a:blip r:embed="rId3">
            <a:alphaModFix amt="74000"/>
          </a:blip>
          <a:stretch>
            <a:fillRect/>
          </a:stretch>
        </p:blipFill>
        <p:spPr>
          <a:xfrm rot="-10024386">
            <a:off x="7156213" y="-1143378"/>
            <a:ext cx="2894879" cy="2593329"/>
          </a:xfrm>
          <a:prstGeom prst="rect">
            <a:avLst/>
          </a:prstGeom>
          <a:noFill/>
          <a:ln>
            <a:noFill/>
          </a:ln>
        </p:spPr>
      </p:pic>
      <p:pic>
        <p:nvPicPr>
          <p:cNvPr id="707" name="Google Shape;707;p13"/>
          <p:cNvPicPr preferRelativeResize="0"/>
          <p:nvPr/>
        </p:nvPicPr>
        <p:blipFill>
          <a:blip r:embed="rId4">
            <a:alphaModFix amt="74000"/>
          </a:blip>
          <a:stretch>
            <a:fillRect/>
          </a:stretch>
        </p:blipFill>
        <p:spPr>
          <a:xfrm flipH="1" rot="-7120613">
            <a:off x="5305666" y="-1758350"/>
            <a:ext cx="2894876" cy="2593327"/>
          </a:xfrm>
          <a:prstGeom prst="rect">
            <a:avLst/>
          </a:prstGeom>
          <a:noFill/>
          <a:ln>
            <a:noFill/>
          </a:ln>
        </p:spPr>
      </p:pic>
      <p:sp>
        <p:nvSpPr>
          <p:cNvPr id="708" name="Google Shape;708;p13"/>
          <p:cNvSpPr txBox="1"/>
          <p:nvPr>
            <p:ph hasCustomPrompt="1" type="title"/>
          </p:nvPr>
        </p:nvSpPr>
        <p:spPr>
          <a:xfrm>
            <a:off x="3170031" y="3417401"/>
            <a:ext cx="1036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800"/>
              <a:buNone/>
              <a:defRPr sz="25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09" name="Google Shape;709;p13"/>
          <p:cNvSpPr txBox="1"/>
          <p:nvPr>
            <p:ph hasCustomPrompt="1" idx="2" type="title"/>
          </p:nvPr>
        </p:nvSpPr>
        <p:spPr>
          <a:xfrm>
            <a:off x="5686543" y="3417401"/>
            <a:ext cx="1036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800"/>
              <a:buNone/>
              <a:defRPr sz="25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10" name="Google Shape;710;p13"/>
          <p:cNvSpPr txBox="1"/>
          <p:nvPr>
            <p:ph hasCustomPrompt="1" idx="3" type="title"/>
          </p:nvPr>
        </p:nvSpPr>
        <p:spPr>
          <a:xfrm>
            <a:off x="5697526" y="1667000"/>
            <a:ext cx="1036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800"/>
              <a:buNone/>
              <a:defRPr sz="25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11" name="Google Shape;711;p13"/>
          <p:cNvSpPr txBox="1"/>
          <p:nvPr>
            <p:ph hasCustomPrompt="1" idx="4" type="title"/>
          </p:nvPr>
        </p:nvSpPr>
        <p:spPr>
          <a:xfrm>
            <a:off x="637282" y="3444201"/>
            <a:ext cx="1036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800"/>
              <a:buNone/>
              <a:defRPr sz="25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12" name="Google Shape;712;p13"/>
          <p:cNvSpPr txBox="1"/>
          <p:nvPr>
            <p:ph hasCustomPrompt="1" idx="5" type="title"/>
          </p:nvPr>
        </p:nvSpPr>
        <p:spPr>
          <a:xfrm>
            <a:off x="637282" y="1667000"/>
            <a:ext cx="1036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800"/>
              <a:buNone/>
              <a:defRPr sz="25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13" name="Google Shape;713;p13"/>
          <p:cNvSpPr txBox="1"/>
          <p:nvPr>
            <p:ph hasCustomPrompt="1" idx="6" type="title"/>
          </p:nvPr>
        </p:nvSpPr>
        <p:spPr>
          <a:xfrm>
            <a:off x="3170031" y="1667000"/>
            <a:ext cx="1036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800"/>
              <a:buNone/>
              <a:defRPr sz="25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14" name="Google Shape;714;p13"/>
          <p:cNvSpPr txBox="1"/>
          <p:nvPr>
            <p:ph idx="7" type="ctrTitle"/>
          </p:nvPr>
        </p:nvSpPr>
        <p:spPr>
          <a:xfrm>
            <a:off x="4160248" y="3267400"/>
            <a:ext cx="1821000" cy="4500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6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715" name="Google Shape;715;p13"/>
          <p:cNvSpPr txBox="1"/>
          <p:nvPr>
            <p:ph idx="1" type="subTitle"/>
          </p:nvPr>
        </p:nvSpPr>
        <p:spPr>
          <a:xfrm>
            <a:off x="4160247" y="3572896"/>
            <a:ext cx="1821000" cy="81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16" name="Google Shape;716;p13"/>
          <p:cNvSpPr txBox="1"/>
          <p:nvPr>
            <p:ph idx="8" type="ctrTitle"/>
          </p:nvPr>
        </p:nvSpPr>
        <p:spPr>
          <a:xfrm>
            <a:off x="6688381" y="3267400"/>
            <a:ext cx="1821000" cy="4500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6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717" name="Google Shape;717;p13"/>
          <p:cNvSpPr txBox="1"/>
          <p:nvPr>
            <p:ph idx="9" type="subTitle"/>
          </p:nvPr>
        </p:nvSpPr>
        <p:spPr>
          <a:xfrm>
            <a:off x="6688378" y="3572896"/>
            <a:ext cx="1821000" cy="81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18" name="Google Shape;718;p13"/>
          <p:cNvSpPr/>
          <p:nvPr/>
        </p:nvSpPr>
        <p:spPr>
          <a:xfrm>
            <a:off x="1150175" y="2700900"/>
            <a:ext cx="2525" cy="25"/>
          </a:xfrm>
          <a:custGeom>
            <a:rect b="b" l="l" r="r" t="t"/>
            <a:pathLst>
              <a:path extrusionOk="0" h="1" w="101">
                <a:moveTo>
                  <a:pt x="101" y="1"/>
                </a:moveTo>
                <a:lnTo>
                  <a:pt x="0" y="1"/>
                </a:lnTo>
                <a:lnTo>
                  <a:pt x="0" y="1"/>
                </a:lnTo>
                <a:close/>
              </a:path>
            </a:pathLst>
          </a:custGeom>
          <a:solidFill>
            <a:srgbClr val="CEF2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9" name="Google Shape;719;p13"/>
          <p:cNvSpPr txBox="1"/>
          <p:nvPr>
            <p:ph idx="13" type="ctrTitle"/>
          </p:nvPr>
        </p:nvSpPr>
        <p:spPr>
          <a:xfrm>
            <a:off x="6688650" y="1490050"/>
            <a:ext cx="1821000" cy="4500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6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720" name="Google Shape;720;p13"/>
          <p:cNvSpPr txBox="1"/>
          <p:nvPr>
            <p:ph idx="14" type="subTitle"/>
          </p:nvPr>
        </p:nvSpPr>
        <p:spPr>
          <a:xfrm>
            <a:off x="6688665" y="1791550"/>
            <a:ext cx="1821000" cy="79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21" name="Google Shape;721;p13"/>
          <p:cNvSpPr txBox="1"/>
          <p:nvPr>
            <p:ph idx="15" type="ctrTitle"/>
          </p:nvPr>
        </p:nvSpPr>
        <p:spPr>
          <a:xfrm>
            <a:off x="1622668" y="3267400"/>
            <a:ext cx="1821000" cy="4500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6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722" name="Google Shape;722;p13"/>
          <p:cNvSpPr txBox="1"/>
          <p:nvPr>
            <p:ph idx="16" type="subTitle"/>
          </p:nvPr>
        </p:nvSpPr>
        <p:spPr>
          <a:xfrm>
            <a:off x="1622669" y="3572896"/>
            <a:ext cx="1821000" cy="81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23" name="Google Shape;723;p13"/>
          <p:cNvSpPr txBox="1"/>
          <p:nvPr>
            <p:ph idx="17" type="ctrTitle"/>
          </p:nvPr>
        </p:nvSpPr>
        <p:spPr>
          <a:xfrm>
            <a:off x="1622668" y="1490050"/>
            <a:ext cx="1821000" cy="4500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6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724" name="Google Shape;724;p13"/>
          <p:cNvSpPr txBox="1"/>
          <p:nvPr>
            <p:ph idx="18" type="subTitle"/>
          </p:nvPr>
        </p:nvSpPr>
        <p:spPr>
          <a:xfrm>
            <a:off x="1622669" y="1791550"/>
            <a:ext cx="1821000" cy="79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25" name="Google Shape;725;p13"/>
          <p:cNvSpPr txBox="1"/>
          <p:nvPr>
            <p:ph idx="19" type="ctrTitle"/>
          </p:nvPr>
        </p:nvSpPr>
        <p:spPr>
          <a:xfrm>
            <a:off x="4160243" y="1490050"/>
            <a:ext cx="1821000" cy="4500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6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726" name="Google Shape;726;p13"/>
          <p:cNvSpPr txBox="1"/>
          <p:nvPr>
            <p:ph idx="20" type="subTitle"/>
          </p:nvPr>
        </p:nvSpPr>
        <p:spPr>
          <a:xfrm>
            <a:off x="4160258" y="1791550"/>
            <a:ext cx="1821000" cy="79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27" name="Google Shape;727;p13"/>
          <p:cNvSpPr txBox="1"/>
          <p:nvPr>
            <p:ph idx="21" type="ctrTitle"/>
          </p:nvPr>
        </p:nvSpPr>
        <p:spPr>
          <a:xfrm>
            <a:off x="720000" y="342524"/>
            <a:ext cx="7704000" cy="57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800"/>
              <a:buNone/>
              <a:defRPr/>
            </a:lvl1pPr>
            <a:lvl2pPr lvl="1" rtl="0" algn="ctr">
              <a:spcBef>
                <a:spcPts val="0"/>
              </a:spcBef>
              <a:spcAft>
                <a:spcPts val="0"/>
              </a:spcAft>
              <a:buSzPts val="800"/>
              <a:buNone/>
              <a:defRPr sz="800"/>
            </a:lvl2pPr>
            <a:lvl3pPr lvl="2" rtl="0" algn="ctr">
              <a:spcBef>
                <a:spcPts val="0"/>
              </a:spcBef>
              <a:spcAft>
                <a:spcPts val="0"/>
              </a:spcAft>
              <a:buSzPts val="800"/>
              <a:buNone/>
              <a:defRPr sz="800"/>
            </a:lvl3pPr>
            <a:lvl4pPr lvl="3" rtl="0" algn="ctr">
              <a:spcBef>
                <a:spcPts val="0"/>
              </a:spcBef>
              <a:spcAft>
                <a:spcPts val="0"/>
              </a:spcAft>
              <a:buSzPts val="800"/>
              <a:buNone/>
              <a:defRPr sz="800"/>
            </a:lvl4pPr>
            <a:lvl5pPr lvl="4" rtl="0" algn="ctr">
              <a:spcBef>
                <a:spcPts val="0"/>
              </a:spcBef>
              <a:spcAft>
                <a:spcPts val="0"/>
              </a:spcAft>
              <a:buSzPts val="800"/>
              <a:buNone/>
              <a:defRPr sz="800"/>
            </a:lvl5pPr>
            <a:lvl6pPr lvl="5" rtl="0" algn="ctr">
              <a:spcBef>
                <a:spcPts val="0"/>
              </a:spcBef>
              <a:spcAft>
                <a:spcPts val="0"/>
              </a:spcAft>
              <a:buSzPts val="800"/>
              <a:buNone/>
              <a:defRPr sz="800"/>
            </a:lvl6pPr>
            <a:lvl7pPr lvl="6" rtl="0" algn="ctr">
              <a:spcBef>
                <a:spcPts val="0"/>
              </a:spcBef>
              <a:spcAft>
                <a:spcPts val="0"/>
              </a:spcAft>
              <a:buSzPts val="800"/>
              <a:buNone/>
              <a:defRPr sz="800"/>
            </a:lvl7pPr>
            <a:lvl8pPr lvl="7" rtl="0" algn="ctr">
              <a:spcBef>
                <a:spcPts val="0"/>
              </a:spcBef>
              <a:spcAft>
                <a:spcPts val="0"/>
              </a:spcAft>
              <a:buSzPts val="800"/>
              <a:buNone/>
              <a:defRPr sz="800"/>
            </a:lvl8pPr>
            <a:lvl9pPr lvl="8" rtl="0" algn="ctr">
              <a:spcBef>
                <a:spcPts val="0"/>
              </a:spcBef>
              <a:spcAft>
                <a:spcPts val="0"/>
              </a:spcAft>
              <a:buSzPts val="800"/>
              <a:buNone/>
              <a:defRPr sz="8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728" name="Shape 728"/>
        <p:cNvGrpSpPr/>
        <p:nvPr/>
      </p:nvGrpSpPr>
      <p:grpSpPr>
        <a:xfrm>
          <a:off x="0" y="0"/>
          <a:ext cx="0" cy="0"/>
          <a:chOff x="0" y="0"/>
          <a:chExt cx="0" cy="0"/>
        </a:xfrm>
      </p:grpSpPr>
      <p:pic>
        <p:nvPicPr>
          <p:cNvPr id="729" name="Google Shape;729;p14"/>
          <p:cNvPicPr preferRelativeResize="0"/>
          <p:nvPr/>
        </p:nvPicPr>
        <p:blipFill>
          <a:blip r:embed="rId2">
            <a:alphaModFix amt="66000"/>
          </a:blip>
          <a:stretch>
            <a:fillRect/>
          </a:stretch>
        </p:blipFill>
        <p:spPr>
          <a:xfrm flipH="1" rot="5399990">
            <a:off x="7705516" y="-598319"/>
            <a:ext cx="3297389" cy="2276637"/>
          </a:xfrm>
          <a:prstGeom prst="rect">
            <a:avLst/>
          </a:prstGeom>
          <a:noFill/>
          <a:ln>
            <a:noFill/>
          </a:ln>
        </p:spPr>
      </p:pic>
      <p:grpSp>
        <p:nvGrpSpPr>
          <p:cNvPr id="730" name="Google Shape;730;p14"/>
          <p:cNvGrpSpPr/>
          <p:nvPr/>
        </p:nvGrpSpPr>
        <p:grpSpPr>
          <a:xfrm rot="-987768">
            <a:off x="7751817" y="-266278"/>
            <a:ext cx="1344359" cy="1995308"/>
            <a:chOff x="272875" y="1527563"/>
            <a:chExt cx="255950" cy="455000"/>
          </a:xfrm>
        </p:grpSpPr>
        <p:sp>
          <p:nvSpPr>
            <p:cNvPr id="731" name="Google Shape;731;p14"/>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4"/>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4"/>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4"/>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4"/>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4"/>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4"/>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4"/>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4"/>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4"/>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4"/>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4"/>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4"/>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4"/>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4"/>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4"/>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4"/>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4"/>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4"/>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4"/>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4"/>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4"/>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4"/>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4"/>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4"/>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4"/>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4"/>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4"/>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4"/>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4"/>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4"/>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4"/>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4"/>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4"/>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4"/>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66" name="Google Shape;766;p14"/>
          <p:cNvPicPr preferRelativeResize="0"/>
          <p:nvPr/>
        </p:nvPicPr>
        <p:blipFill>
          <a:blip r:embed="rId3">
            <a:alphaModFix amt="74000"/>
          </a:blip>
          <a:stretch>
            <a:fillRect/>
          </a:stretch>
        </p:blipFill>
        <p:spPr>
          <a:xfrm flipH="1" rot="-10162003">
            <a:off x="-1091107" y="-1133759"/>
            <a:ext cx="2894871" cy="2593322"/>
          </a:xfrm>
          <a:prstGeom prst="rect">
            <a:avLst/>
          </a:prstGeom>
          <a:noFill/>
          <a:ln>
            <a:noFill/>
          </a:ln>
        </p:spPr>
      </p:pic>
      <p:pic>
        <p:nvPicPr>
          <p:cNvPr id="767" name="Google Shape;767;p14"/>
          <p:cNvPicPr preferRelativeResize="0"/>
          <p:nvPr/>
        </p:nvPicPr>
        <p:blipFill>
          <a:blip r:embed="rId4">
            <a:alphaModFix amt="76000"/>
          </a:blip>
          <a:stretch>
            <a:fillRect/>
          </a:stretch>
        </p:blipFill>
        <p:spPr>
          <a:xfrm rot="363351">
            <a:off x="802621" y="4291783"/>
            <a:ext cx="7605804" cy="2832383"/>
          </a:xfrm>
          <a:prstGeom prst="rect">
            <a:avLst/>
          </a:prstGeom>
          <a:noFill/>
          <a:ln>
            <a:noFill/>
          </a:ln>
        </p:spPr>
      </p:pic>
      <p:sp>
        <p:nvSpPr>
          <p:cNvPr id="768" name="Google Shape;768;p14"/>
          <p:cNvSpPr/>
          <p:nvPr/>
        </p:nvSpPr>
        <p:spPr>
          <a:xfrm rot="9899989">
            <a:off x="-583964" y="4625085"/>
            <a:ext cx="2265015" cy="2165770"/>
          </a:xfrm>
          <a:custGeom>
            <a:rect b="b" l="l" r="r" t="t"/>
            <a:pathLst>
              <a:path extrusionOk="0" h="20404" w="21339">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4"/>
          <p:cNvSpPr txBox="1"/>
          <p:nvPr>
            <p:ph type="ctrTitle"/>
          </p:nvPr>
        </p:nvSpPr>
        <p:spPr>
          <a:xfrm>
            <a:off x="736646" y="373025"/>
            <a:ext cx="76725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
              <a:buNone/>
              <a:defRPr/>
            </a:lvl1pPr>
            <a:lvl2pPr lvl="1" rtl="0" algn="ctr">
              <a:spcBef>
                <a:spcPts val="0"/>
              </a:spcBef>
              <a:spcAft>
                <a:spcPts val="0"/>
              </a:spcAft>
              <a:buSzPts val="800"/>
              <a:buNone/>
              <a:defRPr sz="800"/>
            </a:lvl2pPr>
            <a:lvl3pPr lvl="2" rtl="0" algn="ctr">
              <a:spcBef>
                <a:spcPts val="0"/>
              </a:spcBef>
              <a:spcAft>
                <a:spcPts val="0"/>
              </a:spcAft>
              <a:buSzPts val="800"/>
              <a:buNone/>
              <a:defRPr sz="800"/>
            </a:lvl3pPr>
            <a:lvl4pPr lvl="3" rtl="0" algn="ctr">
              <a:spcBef>
                <a:spcPts val="0"/>
              </a:spcBef>
              <a:spcAft>
                <a:spcPts val="0"/>
              </a:spcAft>
              <a:buSzPts val="800"/>
              <a:buNone/>
              <a:defRPr sz="800"/>
            </a:lvl4pPr>
            <a:lvl5pPr lvl="4" rtl="0" algn="ctr">
              <a:spcBef>
                <a:spcPts val="0"/>
              </a:spcBef>
              <a:spcAft>
                <a:spcPts val="0"/>
              </a:spcAft>
              <a:buSzPts val="800"/>
              <a:buNone/>
              <a:defRPr sz="800"/>
            </a:lvl5pPr>
            <a:lvl6pPr lvl="5" rtl="0" algn="ctr">
              <a:spcBef>
                <a:spcPts val="0"/>
              </a:spcBef>
              <a:spcAft>
                <a:spcPts val="0"/>
              </a:spcAft>
              <a:buSzPts val="800"/>
              <a:buNone/>
              <a:defRPr sz="800"/>
            </a:lvl6pPr>
            <a:lvl7pPr lvl="6" rtl="0" algn="ctr">
              <a:spcBef>
                <a:spcPts val="0"/>
              </a:spcBef>
              <a:spcAft>
                <a:spcPts val="0"/>
              </a:spcAft>
              <a:buSzPts val="800"/>
              <a:buNone/>
              <a:defRPr sz="800"/>
            </a:lvl7pPr>
            <a:lvl8pPr lvl="7" rtl="0" algn="ctr">
              <a:spcBef>
                <a:spcPts val="0"/>
              </a:spcBef>
              <a:spcAft>
                <a:spcPts val="0"/>
              </a:spcAft>
              <a:buSzPts val="800"/>
              <a:buNone/>
              <a:defRPr sz="800"/>
            </a:lvl8pPr>
            <a:lvl9pPr lvl="8" rtl="0" algn="ctr">
              <a:spcBef>
                <a:spcPts val="0"/>
              </a:spcBef>
              <a:spcAft>
                <a:spcPts val="0"/>
              </a:spcAft>
              <a:buSzPts val="800"/>
              <a:buNone/>
              <a:defRPr sz="8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3_1">
    <p:spTree>
      <p:nvGrpSpPr>
        <p:cNvPr id="770" name="Shape 770"/>
        <p:cNvGrpSpPr/>
        <p:nvPr/>
      </p:nvGrpSpPr>
      <p:grpSpPr>
        <a:xfrm>
          <a:off x="0" y="0"/>
          <a:ext cx="0" cy="0"/>
          <a:chOff x="0" y="0"/>
          <a:chExt cx="0" cy="0"/>
        </a:xfrm>
      </p:grpSpPr>
      <p:pic>
        <p:nvPicPr>
          <p:cNvPr id="771" name="Google Shape;771;p15"/>
          <p:cNvPicPr preferRelativeResize="0"/>
          <p:nvPr/>
        </p:nvPicPr>
        <p:blipFill>
          <a:blip r:embed="rId2">
            <a:alphaModFix amt="66000"/>
          </a:blip>
          <a:stretch>
            <a:fillRect/>
          </a:stretch>
        </p:blipFill>
        <p:spPr>
          <a:xfrm flipH="1" rot="8456486">
            <a:off x="7252441" y="4177105"/>
            <a:ext cx="3297389" cy="2276638"/>
          </a:xfrm>
          <a:prstGeom prst="rect">
            <a:avLst/>
          </a:prstGeom>
          <a:noFill/>
          <a:ln>
            <a:noFill/>
          </a:ln>
        </p:spPr>
      </p:pic>
      <p:grpSp>
        <p:nvGrpSpPr>
          <p:cNvPr id="772" name="Google Shape;772;p15"/>
          <p:cNvGrpSpPr/>
          <p:nvPr/>
        </p:nvGrpSpPr>
        <p:grpSpPr>
          <a:xfrm rot="2700046">
            <a:off x="8023488" y="3760130"/>
            <a:ext cx="1344367" cy="1995327"/>
            <a:chOff x="272875" y="1527563"/>
            <a:chExt cx="255950" cy="455000"/>
          </a:xfrm>
        </p:grpSpPr>
        <p:sp>
          <p:nvSpPr>
            <p:cNvPr id="773" name="Google Shape;773;p15"/>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5"/>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5"/>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15"/>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5"/>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5"/>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5"/>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5"/>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5"/>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5"/>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5"/>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5"/>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5"/>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5"/>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5"/>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5"/>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5"/>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5"/>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5"/>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5"/>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5"/>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5"/>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5"/>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5"/>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5"/>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5"/>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5"/>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5"/>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5"/>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5"/>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5"/>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5"/>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5"/>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5"/>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5"/>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08" name="Google Shape;808;p15"/>
          <p:cNvPicPr preferRelativeResize="0"/>
          <p:nvPr/>
        </p:nvPicPr>
        <p:blipFill>
          <a:blip r:embed="rId3">
            <a:alphaModFix amt="74000"/>
          </a:blip>
          <a:stretch>
            <a:fillRect/>
          </a:stretch>
        </p:blipFill>
        <p:spPr>
          <a:xfrm flipH="1" rot="-5809801">
            <a:off x="7609918" y="-1097658"/>
            <a:ext cx="2894870" cy="2593321"/>
          </a:xfrm>
          <a:prstGeom prst="rect">
            <a:avLst/>
          </a:prstGeom>
          <a:noFill/>
          <a:ln>
            <a:noFill/>
          </a:ln>
        </p:spPr>
      </p:pic>
      <p:pic>
        <p:nvPicPr>
          <p:cNvPr id="809" name="Google Shape;809;p15"/>
          <p:cNvPicPr preferRelativeResize="0"/>
          <p:nvPr/>
        </p:nvPicPr>
        <p:blipFill>
          <a:blip r:embed="rId4">
            <a:alphaModFix amt="76000"/>
          </a:blip>
          <a:stretch>
            <a:fillRect/>
          </a:stretch>
        </p:blipFill>
        <p:spPr>
          <a:xfrm rot="9663874">
            <a:off x="-3354179" y="-1777728"/>
            <a:ext cx="7605805" cy="2832382"/>
          </a:xfrm>
          <a:prstGeom prst="rect">
            <a:avLst/>
          </a:prstGeom>
          <a:noFill/>
          <a:ln>
            <a:noFill/>
          </a:ln>
        </p:spPr>
      </p:pic>
      <p:grpSp>
        <p:nvGrpSpPr>
          <p:cNvPr id="810" name="Google Shape;810;p15"/>
          <p:cNvGrpSpPr/>
          <p:nvPr/>
        </p:nvGrpSpPr>
        <p:grpSpPr>
          <a:xfrm rot="-7181356">
            <a:off x="474922" y="-1462434"/>
            <a:ext cx="1344356" cy="2469645"/>
            <a:chOff x="272875" y="1419395"/>
            <a:chExt cx="255950" cy="563168"/>
          </a:xfrm>
        </p:grpSpPr>
        <p:sp>
          <p:nvSpPr>
            <p:cNvPr id="811" name="Google Shape;811;p15"/>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5"/>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5"/>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5"/>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5"/>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5"/>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5"/>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5"/>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5"/>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5"/>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5"/>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5"/>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5"/>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5"/>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5"/>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5"/>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5"/>
            <p:cNvSpPr/>
            <p:nvPr/>
          </p:nvSpPr>
          <p:spPr>
            <a:xfrm>
              <a:off x="369050" y="1615955"/>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5"/>
            <p:cNvSpPr/>
            <p:nvPr/>
          </p:nvSpPr>
          <p:spPr>
            <a:xfrm>
              <a:off x="490635" y="1582215"/>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5"/>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5"/>
            <p:cNvSpPr/>
            <p:nvPr/>
          </p:nvSpPr>
          <p:spPr>
            <a:xfrm>
              <a:off x="438343" y="1487068"/>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5"/>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5"/>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5"/>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5"/>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5"/>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5"/>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5"/>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5"/>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5"/>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5"/>
            <p:cNvSpPr/>
            <p:nvPr/>
          </p:nvSpPr>
          <p:spPr>
            <a:xfrm>
              <a:off x="360075" y="195388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5"/>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5"/>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5"/>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5"/>
            <p:cNvSpPr/>
            <p:nvPr/>
          </p:nvSpPr>
          <p:spPr>
            <a:xfrm>
              <a:off x="394558" y="1560904"/>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5"/>
            <p:cNvSpPr/>
            <p:nvPr/>
          </p:nvSpPr>
          <p:spPr>
            <a:xfrm>
              <a:off x="418850" y="1419395"/>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 name="Google Shape;846;p15"/>
          <p:cNvSpPr/>
          <p:nvPr/>
        </p:nvSpPr>
        <p:spPr>
          <a:xfrm rot="3011561">
            <a:off x="8384437" y="-796490"/>
            <a:ext cx="1345837" cy="1286867"/>
          </a:xfrm>
          <a:custGeom>
            <a:rect b="b" l="l" r="r" t="t"/>
            <a:pathLst>
              <a:path extrusionOk="0" h="20404" w="21339">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5"/>
          <p:cNvSpPr txBox="1"/>
          <p:nvPr>
            <p:ph type="ctrTitle"/>
          </p:nvPr>
        </p:nvSpPr>
        <p:spPr>
          <a:xfrm>
            <a:off x="736646" y="373025"/>
            <a:ext cx="76725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
              <a:buNone/>
              <a:defRPr/>
            </a:lvl1pPr>
            <a:lvl2pPr lvl="1" rtl="0" algn="ctr">
              <a:spcBef>
                <a:spcPts val="0"/>
              </a:spcBef>
              <a:spcAft>
                <a:spcPts val="0"/>
              </a:spcAft>
              <a:buSzPts val="800"/>
              <a:buNone/>
              <a:defRPr sz="800"/>
            </a:lvl2pPr>
            <a:lvl3pPr lvl="2" rtl="0" algn="ctr">
              <a:spcBef>
                <a:spcPts val="0"/>
              </a:spcBef>
              <a:spcAft>
                <a:spcPts val="0"/>
              </a:spcAft>
              <a:buSzPts val="800"/>
              <a:buNone/>
              <a:defRPr sz="800"/>
            </a:lvl3pPr>
            <a:lvl4pPr lvl="3" rtl="0" algn="ctr">
              <a:spcBef>
                <a:spcPts val="0"/>
              </a:spcBef>
              <a:spcAft>
                <a:spcPts val="0"/>
              </a:spcAft>
              <a:buSzPts val="800"/>
              <a:buNone/>
              <a:defRPr sz="800"/>
            </a:lvl4pPr>
            <a:lvl5pPr lvl="4" rtl="0" algn="ctr">
              <a:spcBef>
                <a:spcPts val="0"/>
              </a:spcBef>
              <a:spcAft>
                <a:spcPts val="0"/>
              </a:spcAft>
              <a:buSzPts val="800"/>
              <a:buNone/>
              <a:defRPr sz="800"/>
            </a:lvl5pPr>
            <a:lvl6pPr lvl="5" rtl="0" algn="ctr">
              <a:spcBef>
                <a:spcPts val="0"/>
              </a:spcBef>
              <a:spcAft>
                <a:spcPts val="0"/>
              </a:spcAft>
              <a:buSzPts val="800"/>
              <a:buNone/>
              <a:defRPr sz="800"/>
            </a:lvl6pPr>
            <a:lvl7pPr lvl="6" rtl="0" algn="ctr">
              <a:spcBef>
                <a:spcPts val="0"/>
              </a:spcBef>
              <a:spcAft>
                <a:spcPts val="0"/>
              </a:spcAft>
              <a:buSzPts val="800"/>
              <a:buNone/>
              <a:defRPr sz="800"/>
            </a:lvl7pPr>
            <a:lvl8pPr lvl="7" rtl="0" algn="ctr">
              <a:spcBef>
                <a:spcPts val="0"/>
              </a:spcBef>
              <a:spcAft>
                <a:spcPts val="0"/>
              </a:spcAft>
              <a:buSzPts val="800"/>
              <a:buNone/>
              <a:defRPr sz="800"/>
            </a:lvl8pPr>
            <a:lvl9pPr lvl="8" rtl="0" algn="ctr">
              <a:spcBef>
                <a:spcPts val="0"/>
              </a:spcBef>
              <a:spcAft>
                <a:spcPts val="0"/>
              </a:spcAft>
              <a:buSzPts val="800"/>
              <a:buNone/>
              <a:defRPr sz="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3_1_1">
    <p:spTree>
      <p:nvGrpSpPr>
        <p:cNvPr id="848" name="Shape 848"/>
        <p:cNvGrpSpPr/>
        <p:nvPr/>
      </p:nvGrpSpPr>
      <p:grpSpPr>
        <a:xfrm>
          <a:off x="0" y="0"/>
          <a:ext cx="0" cy="0"/>
          <a:chOff x="0" y="0"/>
          <a:chExt cx="0" cy="0"/>
        </a:xfrm>
      </p:grpSpPr>
      <p:pic>
        <p:nvPicPr>
          <p:cNvPr id="849" name="Google Shape;849;p16"/>
          <p:cNvPicPr preferRelativeResize="0"/>
          <p:nvPr/>
        </p:nvPicPr>
        <p:blipFill>
          <a:blip r:embed="rId2">
            <a:alphaModFix amt="66000"/>
          </a:blip>
          <a:stretch>
            <a:fillRect/>
          </a:stretch>
        </p:blipFill>
        <p:spPr>
          <a:xfrm flipH="1" rot="-2343514">
            <a:off x="-1166545" y="-1270720"/>
            <a:ext cx="3297389" cy="2276638"/>
          </a:xfrm>
          <a:prstGeom prst="rect">
            <a:avLst/>
          </a:prstGeom>
          <a:noFill/>
          <a:ln>
            <a:noFill/>
          </a:ln>
        </p:spPr>
      </p:pic>
      <p:grpSp>
        <p:nvGrpSpPr>
          <p:cNvPr id="850" name="Google Shape;850;p16"/>
          <p:cNvGrpSpPr/>
          <p:nvPr/>
        </p:nvGrpSpPr>
        <p:grpSpPr>
          <a:xfrm rot="-8099954">
            <a:off x="15431" y="-572435"/>
            <a:ext cx="1344367" cy="1995327"/>
            <a:chOff x="272875" y="1527563"/>
            <a:chExt cx="255950" cy="455000"/>
          </a:xfrm>
        </p:grpSpPr>
        <p:sp>
          <p:nvSpPr>
            <p:cNvPr id="851" name="Google Shape;851;p16"/>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6"/>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6"/>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6"/>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6"/>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6"/>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6"/>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6"/>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6"/>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6"/>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6"/>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6"/>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6"/>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6"/>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6"/>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6"/>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6"/>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6"/>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6"/>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6"/>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6"/>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6"/>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6"/>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6"/>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6"/>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6"/>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6"/>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6"/>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6"/>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6"/>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6"/>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6"/>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6"/>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6"/>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6"/>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86" name="Google Shape;886;p16"/>
          <p:cNvPicPr preferRelativeResize="0"/>
          <p:nvPr/>
        </p:nvPicPr>
        <p:blipFill>
          <a:blip r:embed="rId3">
            <a:alphaModFix amt="74000"/>
          </a:blip>
          <a:stretch>
            <a:fillRect/>
          </a:stretch>
        </p:blipFill>
        <p:spPr>
          <a:xfrm flipH="1" rot="-5809801">
            <a:off x="7609918" y="-1097658"/>
            <a:ext cx="2894870" cy="2593321"/>
          </a:xfrm>
          <a:prstGeom prst="rect">
            <a:avLst/>
          </a:prstGeom>
          <a:noFill/>
          <a:ln>
            <a:noFill/>
          </a:ln>
        </p:spPr>
      </p:pic>
      <p:pic>
        <p:nvPicPr>
          <p:cNvPr id="887" name="Google Shape;887;p16"/>
          <p:cNvPicPr preferRelativeResize="0"/>
          <p:nvPr/>
        </p:nvPicPr>
        <p:blipFill>
          <a:blip r:embed="rId4">
            <a:alphaModFix amt="76000"/>
          </a:blip>
          <a:stretch>
            <a:fillRect/>
          </a:stretch>
        </p:blipFill>
        <p:spPr>
          <a:xfrm rot="10754694">
            <a:off x="2497948" y="4487275"/>
            <a:ext cx="7605809" cy="2832381"/>
          </a:xfrm>
          <a:prstGeom prst="rect">
            <a:avLst/>
          </a:prstGeom>
          <a:noFill/>
          <a:ln>
            <a:noFill/>
          </a:ln>
        </p:spPr>
      </p:pic>
      <p:grpSp>
        <p:nvGrpSpPr>
          <p:cNvPr id="888" name="Google Shape;888;p16"/>
          <p:cNvGrpSpPr/>
          <p:nvPr/>
        </p:nvGrpSpPr>
        <p:grpSpPr>
          <a:xfrm flipH="1">
            <a:off x="-624375" y="3487614"/>
            <a:ext cx="1344377" cy="2469659"/>
            <a:chOff x="272875" y="1419395"/>
            <a:chExt cx="255950" cy="563168"/>
          </a:xfrm>
        </p:grpSpPr>
        <p:sp>
          <p:nvSpPr>
            <p:cNvPr id="889" name="Google Shape;889;p16"/>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6"/>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6"/>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6"/>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6"/>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6"/>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6"/>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6"/>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6"/>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6"/>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6"/>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6"/>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6"/>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6"/>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6"/>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6"/>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6"/>
            <p:cNvSpPr/>
            <p:nvPr/>
          </p:nvSpPr>
          <p:spPr>
            <a:xfrm>
              <a:off x="369050" y="1615955"/>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6"/>
            <p:cNvSpPr/>
            <p:nvPr/>
          </p:nvSpPr>
          <p:spPr>
            <a:xfrm>
              <a:off x="490635" y="1582215"/>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6"/>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6"/>
            <p:cNvSpPr/>
            <p:nvPr/>
          </p:nvSpPr>
          <p:spPr>
            <a:xfrm>
              <a:off x="438343" y="1487068"/>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6"/>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6"/>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6"/>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6"/>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6"/>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6"/>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6"/>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6"/>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6"/>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6"/>
            <p:cNvSpPr/>
            <p:nvPr/>
          </p:nvSpPr>
          <p:spPr>
            <a:xfrm>
              <a:off x="360075" y="195388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6"/>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6"/>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6"/>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6"/>
            <p:cNvSpPr/>
            <p:nvPr/>
          </p:nvSpPr>
          <p:spPr>
            <a:xfrm>
              <a:off x="394558" y="1560904"/>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6"/>
            <p:cNvSpPr/>
            <p:nvPr/>
          </p:nvSpPr>
          <p:spPr>
            <a:xfrm>
              <a:off x="418850" y="1419395"/>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 name="Google Shape;924;p16"/>
          <p:cNvSpPr txBox="1"/>
          <p:nvPr>
            <p:ph type="ctrTitle"/>
          </p:nvPr>
        </p:nvSpPr>
        <p:spPr>
          <a:xfrm>
            <a:off x="736646" y="373025"/>
            <a:ext cx="76725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
              <a:buNone/>
              <a:defRPr/>
            </a:lvl1pPr>
            <a:lvl2pPr lvl="1" rtl="0" algn="ctr">
              <a:spcBef>
                <a:spcPts val="0"/>
              </a:spcBef>
              <a:spcAft>
                <a:spcPts val="0"/>
              </a:spcAft>
              <a:buSzPts val="800"/>
              <a:buNone/>
              <a:defRPr sz="800"/>
            </a:lvl2pPr>
            <a:lvl3pPr lvl="2" rtl="0" algn="ctr">
              <a:spcBef>
                <a:spcPts val="0"/>
              </a:spcBef>
              <a:spcAft>
                <a:spcPts val="0"/>
              </a:spcAft>
              <a:buSzPts val="800"/>
              <a:buNone/>
              <a:defRPr sz="800"/>
            </a:lvl3pPr>
            <a:lvl4pPr lvl="3" rtl="0" algn="ctr">
              <a:spcBef>
                <a:spcPts val="0"/>
              </a:spcBef>
              <a:spcAft>
                <a:spcPts val="0"/>
              </a:spcAft>
              <a:buSzPts val="800"/>
              <a:buNone/>
              <a:defRPr sz="800"/>
            </a:lvl4pPr>
            <a:lvl5pPr lvl="4" rtl="0" algn="ctr">
              <a:spcBef>
                <a:spcPts val="0"/>
              </a:spcBef>
              <a:spcAft>
                <a:spcPts val="0"/>
              </a:spcAft>
              <a:buSzPts val="800"/>
              <a:buNone/>
              <a:defRPr sz="800"/>
            </a:lvl5pPr>
            <a:lvl6pPr lvl="5" rtl="0" algn="ctr">
              <a:spcBef>
                <a:spcPts val="0"/>
              </a:spcBef>
              <a:spcAft>
                <a:spcPts val="0"/>
              </a:spcAft>
              <a:buSzPts val="800"/>
              <a:buNone/>
              <a:defRPr sz="800"/>
            </a:lvl6pPr>
            <a:lvl7pPr lvl="6" rtl="0" algn="ctr">
              <a:spcBef>
                <a:spcPts val="0"/>
              </a:spcBef>
              <a:spcAft>
                <a:spcPts val="0"/>
              </a:spcAft>
              <a:buSzPts val="800"/>
              <a:buNone/>
              <a:defRPr sz="800"/>
            </a:lvl7pPr>
            <a:lvl8pPr lvl="7" rtl="0" algn="ctr">
              <a:spcBef>
                <a:spcPts val="0"/>
              </a:spcBef>
              <a:spcAft>
                <a:spcPts val="0"/>
              </a:spcAft>
              <a:buSzPts val="800"/>
              <a:buNone/>
              <a:defRPr sz="800"/>
            </a:lvl8pPr>
            <a:lvl9pPr lvl="8" rtl="0" algn="ctr">
              <a:spcBef>
                <a:spcPts val="0"/>
              </a:spcBef>
              <a:spcAft>
                <a:spcPts val="0"/>
              </a:spcAft>
              <a:buSzPts val="800"/>
              <a:buNone/>
              <a:defRPr sz="800"/>
            </a:lvl9pPr>
          </a:lstStyle>
          <a:p/>
        </p:txBody>
      </p:sp>
      <p:sp>
        <p:nvSpPr>
          <p:cNvPr id="925" name="Google Shape;925;p16"/>
          <p:cNvSpPr/>
          <p:nvPr/>
        </p:nvSpPr>
        <p:spPr>
          <a:xfrm flipH="1" rot="231922">
            <a:off x="7469257" y="-6453732"/>
            <a:ext cx="4623938" cy="7256951"/>
          </a:xfrm>
          <a:custGeom>
            <a:rect b="b" l="l" r="r" t="t"/>
            <a:pathLst>
              <a:path extrusionOk="0" h="94461" w="55812">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3_1_1_1">
    <p:spTree>
      <p:nvGrpSpPr>
        <p:cNvPr id="926" name="Shape 926"/>
        <p:cNvGrpSpPr/>
        <p:nvPr/>
      </p:nvGrpSpPr>
      <p:grpSpPr>
        <a:xfrm>
          <a:off x="0" y="0"/>
          <a:ext cx="0" cy="0"/>
          <a:chOff x="0" y="0"/>
          <a:chExt cx="0" cy="0"/>
        </a:xfrm>
      </p:grpSpPr>
      <p:pic>
        <p:nvPicPr>
          <p:cNvPr id="927" name="Google Shape;927;p17"/>
          <p:cNvPicPr preferRelativeResize="0"/>
          <p:nvPr/>
        </p:nvPicPr>
        <p:blipFill>
          <a:blip r:embed="rId2">
            <a:alphaModFix amt="66000"/>
          </a:blip>
          <a:stretch>
            <a:fillRect/>
          </a:stretch>
        </p:blipFill>
        <p:spPr>
          <a:xfrm flipH="1" rot="-2343514">
            <a:off x="-1166545" y="-1270720"/>
            <a:ext cx="3297389" cy="2276638"/>
          </a:xfrm>
          <a:prstGeom prst="rect">
            <a:avLst/>
          </a:prstGeom>
          <a:noFill/>
          <a:ln>
            <a:noFill/>
          </a:ln>
        </p:spPr>
      </p:pic>
      <p:grpSp>
        <p:nvGrpSpPr>
          <p:cNvPr id="928" name="Google Shape;928;p17"/>
          <p:cNvGrpSpPr/>
          <p:nvPr/>
        </p:nvGrpSpPr>
        <p:grpSpPr>
          <a:xfrm rot="-8099954">
            <a:off x="15431" y="-572435"/>
            <a:ext cx="1344367" cy="1995327"/>
            <a:chOff x="272875" y="1527563"/>
            <a:chExt cx="255950" cy="455000"/>
          </a:xfrm>
        </p:grpSpPr>
        <p:sp>
          <p:nvSpPr>
            <p:cNvPr id="929" name="Google Shape;929;p17"/>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7"/>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7"/>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7"/>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7"/>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7"/>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7"/>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7"/>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7"/>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7"/>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7"/>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7"/>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7"/>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7"/>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7"/>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7"/>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7"/>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7"/>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17"/>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7"/>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7"/>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7"/>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7"/>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7"/>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7"/>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7"/>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7"/>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7"/>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7"/>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7"/>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7"/>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7"/>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7"/>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7"/>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7"/>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64" name="Google Shape;964;p17"/>
          <p:cNvPicPr preferRelativeResize="0"/>
          <p:nvPr/>
        </p:nvPicPr>
        <p:blipFill>
          <a:blip r:embed="rId3">
            <a:alphaModFix amt="74000"/>
          </a:blip>
          <a:stretch>
            <a:fillRect/>
          </a:stretch>
        </p:blipFill>
        <p:spPr>
          <a:xfrm flipH="1" rot="-5809801">
            <a:off x="7609918" y="-1097658"/>
            <a:ext cx="2894870" cy="2593321"/>
          </a:xfrm>
          <a:prstGeom prst="rect">
            <a:avLst/>
          </a:prstGeom>
          <a:noFill/>
          <a:ln>
            <a:noFill/>
          </a:ln>
        </p:spPr>
      </p:pic>
      <p:sp>
        <p:nvSpPr>
          <p:cNvPr id="965" name="Google Shape;965;p17"/>
          <p:cNvSpPr txBox="1"/>
          <p:nvPr>
            <p:ph type="ctrTitle"/>
          </p:nvPr>
        </p:nvSpPr>
        <p:spPr>
          <a:xfrm>
            <a:off x="736646" y="373025"/>
            <a:ext cx="76725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
              <a:buNone/>
              <a:defRPr/>
            </a:lvl1pPr>
            <a:lvl2pPr lvl="1" rtl="0" algn="ctr">
              <a:spcBef>
                <a:spcPts val="0"/>
              </a:spcBef>
              <a:spcAft>
                <a:spcPts val="0"/>
              </a:spcAft>
              <a:buSzPts val="800"/>
              <a:buNone/>
              <a:defRPr sz="800"/>
            </a:lvl2pPr>
            <a:lvl3pPr lvl="2" rtl="0" algn="ctr">
              <a:spcBef>
                <a:spcPts val="0"/>
              </a:spcBef>
              <a:spcAft>
                <a:spcPts val="0"/>
              </a:spcAft>
              <a:buSzPts val="800"/>
              <a:buNone/>
              <a:defRPr sz="800"/>
            </a:lvl3pPr>
            <a:lvl4pPr lvl="3" rtl="0" algn="ctr">
              <a:spcBef>
                <a:spcPts val="0"/>
              </a:spcBef>
              <a:spcAft>
                <a:spcPts val="0"/>
              </a:spcAft>
              <a:buSzPts val="800"/>
              <a:buNone/>
              <a:defRPr sz="800"/>
            </a:lvl4pPr>
            <a:lvl5pPr lvl="4" rtl="0" algn="ctr">
              <a:spcBef>
                <a:spcPts val="0"/>
              </a:spcBef>
              <a:spcAft>
                <a:spcPts val="0"/>
              </a:spcAft>
              <a:buSzPts val="800"/>
              <a:buNone/>
              <a:defRPr sz="800"/>
            </a:lvl5pPr>
            <a:lvl6pPr lvl="5" rtl="0" algn="ctr">
              <a:spcBef>
                <a:spcPts val="0"/>
              </a:spcBef>
              <a:spcAft>
                <a:spcPts val="0"/>
              </a:spcAft>
              <a:buSzPts val="800"/>
              <a:buNone/>
              <a:defRPr sz="800"/>
            </a:lvl6pPr>
            <a:lvl7pPr lvl="6" rtl="0" algn="ctr">
              <a:spcBef>
                <a:spcPts val="0"/>
              </a:spcBef>
              <a:spcAft>
                <a:spcPts val="0"/>
              </a:spcAft>
              <a:buSzPts val="800"/>
              <a:buNone/>
              <a:defRPr sz="800"/>
            </a:lvl7pPr>
            <a:lvl8pPr lvl="7" rtl="0" algn="ctr">
              <a:spcBef>
                <a:spcPts val="0"/>
              </a:spcBef>
              <a:spcAft>
                <a:spcPts val="0"/>
              </a:spcAft>
              <a:buSzPts val="800"/>
              <a:buNone/>
              <a:defRPr sz="800"/>
            </a:lvl8pPr>
            <a:lvl9pPr lvl="8" rtl="0" algn="ctr">
              <a:spcBef>
                <a:spcPts val="0"/>
              </a:spcBef>
              <a:spcAft>
                <a:spcPts val="0"/>
              </a:spcAft>
              <a:buSzPts val="800"/>
              <a:buNone/>
              <a:defRPr sz="8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966" name="Shape 966"/>
        <p:cNvGrpSpPr/>
        <p:nvPr/>
      </p:nvGrpSpPr>
      <p:grpSpPr>
        <a:xfrm>
          <a:off x="0" y="0"/>
          <a:ext cx="0" cy="0"/>
          <a:chOff x="0" y="0"/>
          <a:chExt cx="0" cy="0"/>
        </a:xfrm>
      </p:grpSpPr>
      <p:grpSp>
        <p:nvGrpSpPr>
          <p:cNvPr id="967" name="Google Shape;967;p18"/>
          <p:cNvGrpSpPr/>
          <p:nvPr/>
        </p:nvGrpSpPr>
        <p:grpSpPr>
          <a:xfrm>
            <a:off x="-1680776" y="-4224695"/>
            <a:ext cx="16179801" cy="13950337"/>
            <a:chOff x="-1680776" y="-4224695"/>
            <a:chExt cx="16179801" cy="13950337"/>
          </a:xfrm>
        </p:grpSpPr>
        <p:pic>
          <p:nvPicPr>
            <p:cNvPr id="968" name="Google Shape;968;p18"/>
            <p:cNvPicPr preferRelativeResize="0"/>
            <p:nvPr/>
          </p:nvPicPr>
          <p:blipFill>
            <a:blip r:embed="rId2">
              <a:alphaModFix/>
            </a:blip>
            <a:stretch>
              <a:fillRect/>
            </a:stretch>
          </p:blipFill>
          <p:spPr>
            <a:xfrm rot="-3224823">
              <a:off x="-140037" y="3490385"/>
              <a:ext cx="5882028" cy="4855725"/>
            </a:xfrm>
            <a:prstGeom prst="rect">
              <a:avLst/>
            </a:prstGeom>
            <a:noFill/>
            <a:ln>
              <a:noFill/>
            </a:ln>
          </p:spPr>
        </p:pic>
        <p:pic>
          <p:nvPicPr>
            <p:cNvPr id="969" name="Google Shape;969;p18"/>
            <p:cNvPicPr preferRelativeResize="0"/>
            <p:nvPr/>
          </p:nvPicPr>
          <p:blipFill>
            <a:blip r:embed="rId3">
              <a:alphaModFix amt="56000"/>
            </a:blip>
            <a:stretch>
              <a:fillRect/>
            </a:stretch>
          </p:blipFill>
          <p:spPr>
            <a:xfrm flipH="1" rot="10800000">
              <a:off x="7048980" y="-1210521"/>
              <a:ext cx="6114874" cy="5143500"/>
            </a:xfrm>
            <a:prstGeom prst="rect">
              <a:avLst/>
            </a:prstGeom>
            <a:noFill/>
            <a:ln>
              <a:noFill/>
            </a:ln>
          </p:spPr>
        </p:pic>
        <p:pic>
          <p:nvPicPr>
            <p:cNvPr id="970" name="Google Shape;970;p18"/>
            <p:cNvPicPr preferRelativeResize="0"/>
            <p:nvPr/>
          </p:nvPicPr>
          <p:blipFill>
            <a:blip r:embed="rId4">
              <a:alphaModFix amt="52000"/>
            </a:blip>
            <a:stretch>
              <a:fillRect/>
            </a:stretch>
          </p:blipFill>
          <p:spPr>
            <a:xfrm rot="5400000">
              <a:off x="5834261" y="-3262046"/>
              <a:ext cx="4474637" cy="5143502"/>
            </a:xfrm>
            <a:prstGeom prst="rect">
              <a:avLst/>
            </a:prstGeom>
            <a:noFill/>
            <a:ln>
              <a:noFill/>
            </a:ln>
          </p:spPr>
        </p:pic>
        <p:pic>
          <p:nvPicPr>
            <p:cNvPr id="971" name="Google Shape;971;p18"/>
            <p:cNvPicPr preferRelativeResize="0"/>
            <p:nvPr/>
          </p:nvPicPr>
          <p:blipFill>
            <a:blip r:embed="rId5">
              <a:alphaModFix amt="47000"/>
            </a:blip>
            <a:stretch>
              <a:fillRect/>
            </a:stretch>
          </p:blipFill>
          <p:spPr>
            <a:xfrm rot="-1342742">
              <a:off x="-977911" y="-3287812"/>
              <a:ext cx="5882021" cy="4855724"/>
            </a:xfrm>
            <a:prstGeom prst="rect">
              <a:avLst/>
            </a:prstGeom>
            <a:noFill/>
            <a:ln>
              <a:noFill/>
            </a:ln>
          </p:spPr>
        </p:pic>
        <p:pic>
          <p:nvPicPr>
            <p:cNvPr id="972" name="Google Shape;972;p18"/>
            <p:cNvPicPr preferRelativeResize="0"/>
            <p:nvPr/>
          </p:nvPicPr>
          <p:blipFill>
            <a:blip r:embed="rId6">
              <a:alphaModFix amt="58000"/>
            </a:blip>
            <a:stretch>
              <a:fillRect/>
            </a:stretch>
          </p:blipFill>
          <p:spPr>
            <a:xfrm rot="10599510">
              <a:off x="-546556" y="1325195"/>
              <a:ext cx="1787179" cy="4287368"/>
            </a:xfrm>
            <a:prstGeom prst="rect">
              <a:avLst/>
            </a:prstGeom>
            <a:noFill/>
            <a:ln>
              <a:noFill/>
            </a:ln>
          </p:spPr>
        </p:pic>
        <p:pic>
          <p:nvPicPr>
            <p:cNvPr id="973" name="Google Shape;973;p18"/>
            <p:cNvPicPr preferRelativeResize="0"/>
            <p:nvPr/>
          </p:nvPicPr>
          <p:blipFill>
            <a:blip r:embed="rId7">
              <a:alphaModFix amt="45000"/>
            </a:blip>
            <a:stretch>
              <a:fillRect/>
            </a:stretch>
          </p:blipFill>
          <p:spPr>
            <a:xfrm rot="380280">
              <a:off x="6197600" y="3797979"/>
              <a:ext cx="8158655" cy="3038274"/>
            </a:xfrm>
            <a:prstGeom prst="rect">
              <a:avLst/>
            </a:prstGeom>
            <a:noFill/>
            <a:ln>
              <a:noFill/>
            </a:ln>
          </p:spPr>
        </p:pic>
      </p:grpSp>
      <p:sp>
        <p:nvSpPr>
          <p:cNvPr id="974" name="Google Shape;974;p18"/>
          <p:cNvSpPr txBox="1"/>
          <p:nvPr>
            <p:ph type="title"/>
          </p:nvPr>
        </p:nvSpPr>
        <p:spPr>
          <a:xfrm>
            <a:off x="2290050" y="3076083"/>
            <a:ext cx="4563900" cy="53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75" name="Google Shape;975;p18"/>
          <p:cNvSpPr txBox="1"/>
          <p:nvPr>
            <p:ph idx="1" type="subTitle"/>
          </p:nvPr>
        </p:nvSpPr>
        <p:spPr>
          <a:xfrm>
            <a:off x="1605150" y="1547033"/>
            <a:ext cx="5933700" cy="180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2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976" name="Google Shape;976;p18"/>
          <p:cNvGrpSpPr/>
          <p:nvPr/>
        </p:nvGrpSpPr>
        <p:grpSpPr>
          <a:xfrm rot="5400065">
            <a:off x="8667137" y="-1129839"/>
            <a:ext cx="1344377" cy="1995312"/>
            <a:chOff x="272875" y="1527563"/>
            <a:chExt cx="255950" cy="455000"/>
          </a:xfrm>
        </p:grpSpPr>
        <p:sp>
          <p:nvSpPr>
            <p:cNvPr id="977" name="Google Shape;977;p18"/>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8"/>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8"/>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8"/>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8"/>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8"/>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8"/>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8"/>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8"/>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8"/>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8"/>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8"/>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8"/>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8"/>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8"/>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8"/>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8"/>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8"/>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8"/>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8"/>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8"/>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8"/>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8"/>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8"/>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8"/>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8"/>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8"/>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8"/>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8"/>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8"/>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8"/>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8"/>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8"/>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8"/>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8"/>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 name="Google Shape;1012;p18"/>
          <p:cNvSpPr/>
          <p:nvPr/>
        </p:nvSpPr>
        <p:spPr>
          <a:xfrm rot="-7373435">
            <a:off x="-1518218" y="3027895"/>
            <a:ext cx="2265005" cy="2165760"/>
          </a:xfrm>
          <a:custGeom>
            <a:rect b="b" l="l" r="r" t="t"/>
            <a:pathLst>
              <a:path extrusionOk="0" h="20404" w="21339">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013" name="Shape 1013"/>
        <p:cNvGrpSpPr/>
        <p:nvPr/>
      </p:nvGrpSpPr>
      <p:grpSpPr>
        <a:xfrm>
          <a:off x="0" y="0"/>
          <a:ext cx="0" cy="0"/>
          <a:chOff x="0" y="0"/>
          <a:chExt cx="0" cy="0"/>
        </a:xfrm>
      </p:grpSpPr>
      <p:pic>
        <p:nvPicPr>
          <p:cNvPr id="1014" name="Google Shape;1014;p19"/>
          <p:cNvPicPr preferRelativeResize="0"/>
          <p:nvPr/>
        </p:nvPicPr>
        <p:blipFill>
          <a:blip r:embed="rId2">
            <a:alphaModFix amt="66000"/>
          </a:blip>
          <a:stretch>
            <a:fillRect/>
          </a:stretch>
        </p:blipFill>
        <p:spPr>
          <a:xfrm flipH="1" rot="-2343514">
            <a:off x="-1156226" y="-1467160"/>
            <a:ext cx="3297389" cy="2276638"/>
          </a:xfrm>
          <a:prstGeom prst="rect">
            <a:avLst/>
          </a:prstGeom>
          <a:noFill/>
          <a:ln>
            <a:noFill/>
          </a:ln>
        </p:spPr>
      </p:pic>
      <p:pic>
        <p:nvPicPr>
          <p:cNvPr id="1015" name="Google Shape;1015;p19"/>
          <p:cNvPicPr preferRelativeResize="0"/>
          <p:nvPr/>
        </p:nvPicPr>
        <p:blipFill>
          <a:blip r:embed="rId3">
            <a:alphaModFix amt="74000"/>
          </a:blip>
          <a:stretch>
            <a:fillRect/>
          </a:stretch>
        </p:blipFill>
        <p:spPr>
          <a:xfrm flipH="1" rot="-10162003">
            <a:off x="-1091107" y="-1133759"/>
            <a:ext cx="2894871" cy="2593322"/>
          </a:xfrm>
          <a:prstGeom prst="rect">
            <a:avLst/>
          </a:prstGeom>
          <a:noFill/>
          <a:ln>
            <a:noFill/>
          </a:ln>
        </p:spPr>
      </p:pic>
      <p:grpSp>
        <p:nvGrpSpPr>
          <p:cNvPr id="1016" name="Google Shape;1016;p19"/>
          <p:cNvGrpSpPr/>
          <p:nvPr/>
        </p:nvGrpSpPr>
        <p:grpSpPr>
          <a:xfrm rot="-8099954">
            <a:off x="25750" y="-768875"/>
            <a:ext cx="1344367" cy="1995327"/>
            <a:chOff x="272875" y="1527563"/>
            <a:chExt cx="255950" cy="455000"/>
          </a:xfrm>
        </p:grpSpPr>
        <p:sp>
          <p:nvSpPr>
            <p:cNvPr id="1017" name="Google Shape;1017;p19"/>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9"/>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9"/>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9"/>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9"/>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9"/>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9"/>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9"/>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9"/>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9"/>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9"/>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9"/>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9"/>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9"/>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9"/>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9"/>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9"/>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9"/>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9"/>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9"/>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9"/>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9"/>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9"/>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9"/>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9"/>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9"/>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9"/>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9"/>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9"/>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9"/>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9"/>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9"/>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9"/>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9"/>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9"/>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52" name="Google Shape;1052;p19"/>
          <p:cNvPicPr preferRelativeResize="0"/>
          <p:nvPr/>
        </p:nvPicPr>
        <p:blipFill>
          <a:blip r:embed="rId3">
            <a:alphaModFix amt="74000"/>
          </a:blip>
          <a:stretch>
            <a:fillRect/>
          </a:stretch>
        </p:blipFill>
        <p:spPr>
          <a:xfrm flipH="1" rot="-6814727">
            <a:off x="7454267" y="-1182806"/>
            <a:ext cx="2894871" cy="2593322"/>
          </a:xfrm>
          <a:prstGeom prst="rect">
            <a:avLst/>
          </a:prstGeom>
          <a:noFill/>
          <a:ln>
            <a:noFill/>
          </a:ln>
        </p:spPr>
      </p:pic>
      <p:pic>
        <p:nvPicPr>
          <p:cNvPr id="1053" name="Google Shape;1053;p19"/>
          <p:cNvPicPr preferRelativeResize="0"/>
          <p:nvPr/>
        </p:nvPicPr>
        <p:blipFill>
          <a:blip r:embed="rId4">
            <a:alphaModFix amt="76000"/>
          </a:blip>
          <a:stretch>
            <a:fillRect/>
          </a:stretch>
        </p:blipFill>
        <p:spPr>
          <a:xfrm rot="-1136126">
            <a:off x="4365128" y="4231553"/>
            <a:ext cx="7605805" cy="2832382"/>
          </a:xfrm>
          <a:prstGeom prst="rect">
            <a:avLst/>
          </a:prstGeom>
          <a:noFill/>
          <a:ln>
            <a:noFill/>
          </a:ln>
        </p:spPr>
      </p:pic>
      <p:grpSp>
        <p:nvGrpSpPr>
          <p:cNvPr id="1054" name="Google Shape;1054;p19"/>
          <p:cNvGrpSpPr/>
          <p:nvPr/>
        </p:nvGrpSpPr>
        <p:grpSpPr>
          <a:xfrm rot="3618644">
            <a:off x="7686877" y="3841497"/>
            <a:ext cx="1344356" cy="2469645"/>
            <a:chOff x="272875" y="1419395"/>
            <a:chExt cx="255950" cy="563168"/>
          </a:xfrm>
        </p:grpSpPr>
        <p:sp>
          <p:nvSpPr>
            <p:cNvPr id="1055" name="Google Shape;1055;p19"/>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9"/>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9"/>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9"/>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9"/>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9"/>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9"/>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9"/>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9"/>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9"/>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9"/>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9"/>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9"/>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9"/>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9"/>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9"/>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9"/>
            <p:cNvSpPr/>
            <p:nvPr/>
          </p:nvSpPr>
          <p:spPr>
            <a:xfrm>
              <a:off x="369050" y="1615955"/>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9"/>
            <p:cNvSpPr/>
            <p:nvPr/>
          </p:nvSpPr>
          <p:spPr>
            <a:xfrm>
              <a:off x="490635" y="1582215"/>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9"/>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9"/>
            <p:cNvSpPr/>
            <p:nvPr/>
          </p:nvSpPr>
          <p:spPr>
            <a:xfrm>
              <a:off x="438343" y="1487068"/>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9"/>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9"/>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9"/>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9"/>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9"/>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9"/>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9"/>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9"/>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9"/>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9"/>
            <p:cNvSpPr/>
            <p:nvPr/>
          </p:nvSpPr>
          <p:spPr>
            <a:xfrm>
              <a:off x="360075" y="195388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9"/>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9"/>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9"/>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9"/>
            <p:cNvSpPr/>
            <p:nvPr/>
          </p:nvSpPr>
          <p:spPr>
            <a:xfrm>
              <a:off x="394558" y="1560904"/>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9"/>
            <p:cNvSpPr/>
            <p:nvPr/>
          </p:nvSpPr>
          <p:spPr>
            <a:xfrm>
              <a:off x="418850" y="1419395"/>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 name="Google Shape;1090;p19"/>
          <p:cNvSpPr txBox="1"/>
          <p:nvPr>
            <p:ph type="title"/>
          </p:nvPr>
        </p:nvSpPr>
        <p:spPr>
          <a:xfrm>
            <a:off x="720000" y="2586216"/>
            <a:ext cx="2336400" cy="892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91" name="Google Shape;1091;p19"/>
          <p:cNvSpPr txBox="1"/>
          <p:nvPr>
            <p:ph idx="1" type="subTitle"/>
          </p:nvPr>
        </p:nvSpPr>
        <p:spPr>
          <a:xfrm>
            <a:off x="720000" y="3321129"/>
            <a:ext cx="2336400" cy="892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92" name="Google Shape;1092;p19"/>
          <p:cNvSpPr txBox="1"/>
          <p:nvPr>
            <p:ph idx="2" type="title"/>
          </p:nvPr>
        </p:nvSpPr>
        <p:spPr>
          <a:xfrm>
            <a:off x="3403800" y="2586216"/>
            <a:ext cx="2336400" cy="892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93" name="Google Shape;1093;p19"/>
          <p:cNvSpPr txBox="1"/>
          <p:nvPr>
            <p:ph idx="3" type="subTitle"/>
          </p:nvPr>
        </p:nvSpPr>
        <p:spPr>
          <a:xfrm>
            <a:off x="3403800" y="3321129"/>
            <a:ext cx="2336400" cy="892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94" name="Google Shape;1094;p19"/>
          <p:cNvSpPr txBox="1"/>
          <p:nvPr>
            <p:ph idx="4" type="title"/>
          </p:nvPr>
        </p:nvSpPr>
        <p:spPr>
          <a:xfrm>
            <a:off x="6100400" y="2586209"/>
            <a:ext cx="2336400" cy="892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95" name="Google Shape;1095;p19"/>
          <p:cNvSpPr txBox="1"/>
          <p:nvPr>
            <p:ph idx="5" type="subTitle"/>
          </p:nvPr>
        </p:nvSpPr>
        <p:spPr>
          <a:xfrm>
            <a:off x="6100400" y="3321129"/>
            <a:ext cx="2336400" cy="892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96" name="Google Shape;1096;p19"/>
          <p:cNvSpPr txBox="1"/>
          <p:nvPr>
            <p:ph idx="6" type="ctrTitle"/>
          </p:nvPr>
        </p:nvSpPr>
        <p:spPr>
          <a:xfrm>
            <a:off x="736646" y="373025"/>
            <a:ext cx="76725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
              <a:buNone/>
              <a:defRPr/>
            </a:lvl1pPr>
            <a:lvl2pPr lvl="1" rtl="0" algn="ctr">
              <a:spcBef>
                <a:spcPts val="0"/>
              </a:spcBef>
              <a:spcAft>
                <a:spcPts val="0"/>
              </a:spcAft>
              <a:buSzPts val="800"/>
              <a:buNone/>
              <a:defRPr sz="800"/>
            </a:lvl2pPr>
            <a:lvl3pPr lvl="2" rtl="0" algn="ctr">
              <a:spcBef>
                <a:spcPts val="0"/>
              </a:spcBef>
              <a:spcAft>
                <a:spcPts val="0"/>
              </a:spcAft>
              <a:buSzPts val="800"/>
              <a:buNone/>
              <a:defRPr sz="800"/>
            </a:lvl3pPr>
            <a:lvl4pPr lvl="3" rtl="0" algn="ctr">
              <a:spcBef>
                <a:spcPts val="0"/>
              </a:spcBef>
              <a:spcAft>
                <a:spcPts val="0"/>
              </a:spcAft>
              <a:buSzPts val="800"/>
              <a:buNone/>
              <a:defRPr sz="800"/>
            </a:lvl4pPr>
            <a:lvl5pPr lvl="4" rtl="0" algn="ctr">
              <a:spcBef>
                <a:spcPts val="0"/>
              </a:spcBef>
              <a:spcAft>
                <a:spcPts val="0"/>
              </a:spcAft>
              <a:buSzPts val="800"/>
              <a:buNone/>
              <a:defRPr sz="800"/>
            </a:lvl5pPr>
            <a:lvl6pPr lvl="5" rtl="0" algn="ctr">
              <a:spcBef>
                <a:spcPts val="0"/>
              </a:spcBef>
              <a:spcAft>
                <a:spcPts val="0"/>
              </a:spcAft>
              <a:buSzPts val="800"/>
              <a:buNone/>
              <a:defRPr sz="800"/>
            </a:lvl6pPr>
            <a:lvl7pPr lvl="6" rtl="0" algn="ctr">
              <a:spcBef>
                <a:spcPts val="0"/>
              </a:spcBef>
              <a:spcAft>
                <a:spcPts val="0"/>
              </a:spcAft>
              <a:buSzPts val="800"/>
              <a:buNone/>
              <a:defRPr sz="800"/>
            </a:lvl7pPr>
            <a:lvl8pPr lvl="7" rtl="0" algn="ctr">
              <a:spcBef>
                <a:spcPts val="0"/>
              </a:spcBef>
              <a:spcAft>
                <a:spcPts val="0"/>
              </a:spcAft>
              <a:buSzPts val="800"/>
              <a:buNone/>
              <a:defRPr sz="800"/>
            </a:lvl8pPr>
            <a:lvl9pPr lvl="8" rtl="0" algn="ctr">
              <a:spcBef>
                <a:spcPts val="0"/>
              </a:spcBef>
              <a:spcAft>
                <a:spcPts val="0"/>
              </a:spcAft>
              <a:buSzPts val="800"/>
              <a:buNone/>
              <a:defRPr sz="8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097" name="Shape 1097"/>
        <p:cNvGrpSpPr/>
        <p:nvPr/>
      </p:nvGrpSpPr>
      <p:grpSpPr>
        <a:xfrm>
          <a:off x="0" y="0"/>
          <a:ext cx="0" cy="0"/>
          <a:chOff x="0" y="0"/>
          <a:chExt cx="0" cy="0"/>
        </a:xfrm>
      </p:grpSpPr>
      <p:sp>
        <p:nvSpPr>
          <p:cNvPr id="1098" name="Google Shape;1098;p20"/>
          <p:cNvSpPr txBox="1"/>
          <p:nvPr>
            <p:ph type="title"/>
          </p:nvPr>
        </p:nvSpPr>
        <p:spPr>
          <a:xfrm>
            <a:off x="1224826" y="1435461"/>
            <a:ext cx="21270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99" name="Google Shape;1099;p20"/>
          <p:cNvSpPr txBox="1"/>
          <p:nvPr>
            <p:ph idx="1" type="subTitle"/>
          </p:nvPr>
        </p:nvSpPr>
        <p:spPr>
          <a:xfrm>
            <a:off x="1224829" y="1914654"/>
            <a:ext cx="2127000" cy="912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00" name="Google Shape;1100;p20"/>
          <p:cNvSpPr txBox="1"/>
          <p:nvPr>
            <p:ph idx="2" type="title"/>
          </p:nvPr>
        </p:nvSpPr>
        <p:spPr>
          <a:xfrm>
            <a:off x="5826912" y="1435461"/>
            <a:ext cx="2127000" cy="527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101" name="Google Shape;1101;p20"/>
          <p:cNvSpPr txBox="1"/>
          <p:nvPr>
            <p:ph idx="3" type="subTitle"/>
          </p:nvPr>
        </p:nvSpPr>
        <p:spPr>
          <a:xfrm>
            <a:off x="5826914" y="1914654"/>
            <a:ext cx="2127000" cy="912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02" name="Google Shape;1102;p20"/>
          <p:cNvSpPr txBox="1"/>
          <p:nvPr>
            <p:ph idx="4" type="title"/>
          </p:nvPr>
        </p:nvSpPr>
        <p:spPr>
          <a:xfrm>
            <a:off x="1224826" y="2945751"/>
            <a:ext cx="21270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103" name="Google Shape;1103;p20"/>
          <p:cNvSpPr txBox="1"/>
          <p:nvPr>
            <p:ph idx="5" type="subTitle"/>
          </p:nvPr>
        </p:nvSpPr>
        <p:spPr>
          <a:xfrm>
            <a:off x="1224829" y="3473670"/>
            <a:ext cx="2127000" cy="8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04" name="Google Shape;1104;p20"/>
          <p:cNvSpPr txBox="1"/>
          <p:nvPr>
            <p:ph idx="6" type="title"/>
          </p:nvPr>
        </p:nvSpPr>
        <p:spPr>
          <a:xfrm>
            <a:off x="5826864" y="2945751"/>
            <a:ext cx="2127000" cy="527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105" name="Google Shape;1105;p20"/>
          <p:cNvSpPr txBox="1"/>
          <p:nvPr>
            <p:ph idx="7" type="subTitle"/>
          </p:nvPr>
        </p:nvSpPr>
        <p:spPr>
          <a:xfrm>
            <a:off x="5826914" y="3473670"/>
            <a:ext cx="2127000" cy="841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pic>
        <p:nvPicPr>
          <p:cNvPr id="1106" name="Google Shape;1106;p20"/>
          <p:cNvPicPr preferRelativeResize="0"/>
          <p:nvPr/>
        </p:nvPicPr>
        <p:blipFill>
          <a:blip r:embed="rId2">
            <a:alphaModFix amt="66000"/>
          </a:blip>
          <a:stretch>
            <a:fillRect/>
          </a:stretch>
        </p:blipFill>
        <p:spPr>
          <a:xfrm flipH="1" rot="-2343514">
            <a:off x="-1166545" y="-1270720"/>
            <a:ext cx="3297389" cy="2276638"/>
          </a:xfrm>
          <a:prstGeom prst="rect">
            <a:avLst/>
          </a:prstGeom>
          <a:noFill/>
          <a:ln>
            <a:noFill/>
          </a:ln>
        </p:spPr>
      </p:pic>
      <p:grpSp>
        <p:nvGrpSpPr>
          <p:cNvPr id="1107" name="Google Shape;1107;p20"/>
          <p:cNvGrpSpPr/>
          <p:nvPr/>
        </p:nvGrpSpPr>
        <p:grpSpPr>
          <a:xfrm rot="-8099954">
            <a:off x="15431" y="-572435"/>
            <a:ext cx="1344367" cy="1995327"/>
            <a:chOff x="272875" y="1527563"/>
            <a:chExt cx="255950" cy="455000"/>
          </a:xfrm>
        </p:grpSpPr>
        <p:sp>
          <p:nvSpPr>
            <p:cNvPr id="1108" name="Google Shape;1108;p20"/>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0"/>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0"/>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0"/>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0"/>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0"/>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0"/>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0"/>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0"/>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0"/>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0"/>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0"/>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0"/>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0"/>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0"/>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0"/>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0"/>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0"/>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0"/>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0"/>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0"/>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0"/>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0"/>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0"/>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0"/>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0"/>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0"/>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0"/>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0"/>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0"/>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0"/>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0"/>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0"/>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0"/>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0"/>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43" name="Google Shape;1143;p20"/>
          <p:cNvPicPr preferRelativeResize="0"/>
          <p:nvPr/>
        </p:nvPicPr>
        <p:blipFill>
          <a:blip r:embed="rId3">
            <a:alphaModFix amt="74000"/>
          </a:blip>
          <a:stretch>
            <a:fillRect/>
          </a:stretch>
        </p:blipFill>
        <p:spPr>
          <a:xfrm flipH="1" rot="-5809801">
            <a:off x="7609918" y="-1097658"/>
            <a:ext cx="2894870" cy="2593321"/>
          </a:xfrm>
          <a:prstGeom prst="rect">
            <a:avLst/>
          </a:prstGeom>
          <a:noFill/>
          <a:ln>
            <a:noFill/>
          </a:ln>
        </p:spPr>
      </p:pic>
      <p:pic>
        <p:nvPicPr>
          <p:cNvPr id="1144" name="Google Shape;1144;p20"/>
          <p:cNvPicPr preferRelativeResize="0"/>
          <p:nvPr/>
        </p:nvPicPr>
        <p:blipFill>
          <a:blip r:embed="rId4">
            <a:alphaModFix amt="76000"/>
          </a:blip>
          <a:stretch>
            <a:fillRect/>
          </a:stretch>
        </p:blipFill>
        <p:spPr>
          <a:xfrm rot="10754694">
            <a:off x="2497948" y="4487275"/>
            <a:ext cx="7605809" cy="2832381"/>
          </a:xfrm>
          <a:prstGeom prst="rect">
            <a:avLst/>
          </a:prstGeom>
          <a:noFill/>
          <a:ln>
            <a:noFill/>
          </a:ln>
        </p:spPr>
      </p:pic>
      <p:grpSp>
        <p:nvGrpSpPr>
          <p:cNvPr id="1145" name="Google Shape;1145;p20"/>
          <p:cNvGrpSpPr/>
          <p:nvPr/>
        </p:nvGrpSpPr>
        <p:grpSpPr>
          <a:xfrm flipH="1">
            <a:off x="-624375" y="3487614"/>
            <a:ext cx="1344377" cy="2469659"/>
            <a:chOff x="272875" y="1419395"/>
            <a:chExt cx="255950" cy="563168"/>
          </a:xfrm>
        </p:grpSpPr>
        <p:sp>
          <p:nvSpPr>
            <p:cNvPr id="1146" name="Google Shape;1146;p20"/>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0"/>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0"/>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0"/>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0"/>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0"/>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0"/>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0"/>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0"/>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0"/>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0"/>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0"/>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0"/>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0"/>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0"/>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0"/>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0"/>
            <p:cNvSpPr/>
            <p:nvPr/>
          </p:nvSpPr>
          <p:spPr>
            <a:xfrm>
              <a:off x="369050" y="1615955"/>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0"/>
            <p:cNvSpPr/>
            <p:nvPr/>
          </p:nvSpPr>
          <p:spPr>
            <a:xfrm>
              <a:off x="490635" y="1582215"/>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0"/>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20"/>
            <p:cNvSpPr/>
            <p:nvPr/>
          </p:nvSpPr>
          <p:spPr>
            <a:xfrm>
              <a:off x="438343" y="1487068"/>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20"/>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0"/>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0"/>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0"/>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0"/>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0"/>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0"/>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0"/>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0"/>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0"/>
            <p:cNvSpPr/>
            <p:nvPr/>
          </p:nvSpPr>
          <p:spPr>
            <a:xfrm>
              <a:off x="360075" y="195388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0"/>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0"/>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0"/>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0"/>
            <p:cNvSpPr/>
            <p:nvPr/>
          </p:nvSpPr>
          <p:spPr>
            <a:xfrm>
              <a:off x="394558" y="1560904"/>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0"/>
            <p:cNvSpPr/>
            <p:nvPr/>
          </p:nvSpPr>
          <p:spPr>
            <a:xfrm>
              <a:off x="418850" y="1419395"/>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 name="Google Shape;1181;p20"/>
          <p:cNvSpPr txBox="1"/>
          <p:nvPr>
            <p:ph idx="8" type="ctrTitle"/>
          </p:nvPr>
        </p:nvSpPr>
        <p:spPr>
          <a:xfrm>
            <a:off x="736646" y="373025"/>
            <a:ext cx="76725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
              <a:buNone/>
              <a:defRPr/>
            </a:lvl1pPr>
            <a:lvl2pPr lvl="1" rtl="0" algn="ctr">
              <a:spcBef>
                <a:spcPts val="0"/>
              </a:spcBef>
              <a:spcAft>
                <a:spcPts val="0"/>
              </a:spcAft>
              <a:buSzPts val="800"/>
              <a:buNone/>
              <a:defRPr sz="800"/>
            </a:lvl2pPr>
            <a:lvl3pPr lvl="2" rtl="0" algn="ctr">
              <a:spcBef>
                <a:spcPts val="0"/>
              </a:spcBef>
              <a:spcAft>
                <a:spcPts val="0"/>
              </a:spcAft>
              <a:buSzPts val="800"/>
              <a:buNone/>
              <a:defRPr sz="800"/>
            </a:lvl3pPr>
            <a:lvl4pPr lvl="3" rtl="0" algn="ctr">
              <a:spcBef>
                <a:spcPts val="0"/>
              </a:spcBef>
              <a:spcAft>
                <a:spcPts val="0"/>
              </a:spcAft>
              <a:buSzPts val="800"/>
              <a:buNone/>
              <a:defRPr sz="800"/>
            </a:lvl4pPr>
            <a:lvl5pPr lvl="4" rtl="0" algn="ctr">
              <a:spcBef>
                <a:spcPts val="0"/>
              </a:spcBef>
              <a:spcAft>
                <a:spcPts val="0"/>
              </a:spcAft>
              <a:buSzPts val="800"/>
              <a:buNone/>
              <a:defRPr sz="800"/>
            </a:lvl5pPr>
            <a:lvl6pPr lvl="5" rtl="0" algn="ctr">
              <a:spcBef>
                <a:spcPts val="0"/>
              </a:spcBef>
              <a:spcAft>
                <a:spcPts val="0"/>
              </a:spcAft>
              <a:buSzPts val="800"/>
              <a:buNone/>
              <a:defRPr sz="800"/>
            </a:lvl6pPr>
            <a:lvl7pPr lvl="6" rtl="0" algn="ctr">
              <a:spcBef>
                <a:spcPts val="0"/>
              </a:spcBef>
              <a:spcAft>
                <a:spcPts val="0"/>
              </a:spcAft>
              <a:buSzPts val="800"/>
              <a:buNone/>
              <a:defRPr sz="800"/>
            </a:lvl7pPr>
            <a:lvl8pPr lvl="7" rtl="0" algn="ctr">
              <a:spcBef>
                <a:spcPts val="0"/>
              </a:spcBef>
              <a:spcAft>
                <a:spcPts val="0"/>
              </a:spcAft>
              <a:buSzPts val="800"/>
              <a:buNone/>
              <a:defRPr sz="800"/>
            </a:lvl8pPr>
            <a:lvl9pPr lvl="8" rtl="0" algn="ctr">
              <a:spcBef>
                <a:spcPts val="0"/>
              </a:spcBef>
              <a:spcAft>
                <a:spcPts val="0"/>
              </a:spcAft>
              <a:buSzPts val="800"/>
              <a:buNone/>
              <a:defRPr sz="800"/>
            </a:lvl9pPr>
          </a:lstStyle>
          <a:p/>
        </p:txBody>
      </p:sp>
      <p:sp>
        <p:nvSpPr>
          <p:cNvPr id="1182" name="Google Shape;1182;p20"/>
          <p:cNvSpPr/>
          <p:nvPr/>
        </p:nvSpPr>
        <p:spPr>
          <a:xfrm rot="3176794">
            <a:off x="7710596" y="4065984"/>
            <a:ext cx="2264986" cy="2165743"/>
          </a:xfrm>
          <a:custGeom>
            <a:rect b="b" l="l" r="r" t="t"/>
            <a:pathLst>
              <a:path extrusionOk="0" h="20404" w="21339">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9" name="Shape 89"/>
        <p:cNvGrpSpPr/>
        <p:nvPr/>
      </p:nvGrpSpPr>
      <p:grpSpPr>
        <a:xfrm>
          <a:off x="0" y="0"/>
          <a:ext cx="0" cy="0"/>
          <a:chOff x="0" y="0"/>
          <a:chExt cx="0" cy="0"/>
        </a:xfrm>
      </p:grpSpPr>
      <p:pic>
        <p:nvPicPr>
          <p:cNvPr id="90" name="Google Shape;90;p3"/>
          <p:cNvPicPr preferRelativeResize="0"/>
          <p:nvPr/>
        </p:nvPicPr>
        <p:blipFill>
          <a:blip r:embed="rId2">
            <a:alphaModFix amt="76000"/>
          </a:blip>
          <a:stretch>
            <a:fillRect/>
          </a:stretch>
        </p:blipFill>
        <p:spPr>
          <a:xfrm>
            <a:off x="345175" y="3258079"/>
            <a:ext cx="8158656" cy="3038275"/>
          </a:xfrm>
          <a:prstGeom prst="rect">
            <a:avLst/>
          </a:prstGeom>
          <a:noFill/>
          <a:ln>
            <a:noFill/>
          </a:ln>
        </p:spPr>
      </p:pic>
      <p:pic>
        <p:nvPicPr>
          <p:cNvPr id="91" name="Google Shape;91;p3"/>
          <p:cNvPicPr preferRelativeResize="0"/>
          <p:nvPr/>
        </p:nvPicPr>
        <p:blipFill>
          <a:blip r:embed="rId3">
            <a:alphaModFix amt="47000"/>
          </a:blip>
          <a:stretch>
            <a:fillRect/>
          </a:stretch>
        </p:blipFill>
        <p:spPr>
          <a:xfrm>
            <a:off x="1630988" y="143888"/>
            <a:ext cx="5882026" cy="4855727"/>
          </a:xfrm>
          <a:prstGeom prst="rect">
            <a:avLst/>
          </a:prstGeom>
          <a:noFill/>
          <a:ln>
            <a:noFill/>
          </a:ln>
        </p:spPr>
      </p:pic>
      <p:sp>
        <p:nvSpPr>
          <p:cNvPr id="92" name="Google Shape;92;p3"/>
          <p:cNvSpPr/>
          <p:nvPr/>
        </p:nvSpPr>
        <p:spPr>
          <a:xfrm>
            <a:off x="4379243" y="-2465274"/>
            <a:ext cx="4624024" cy="7256966"/>
          </a:xfrm>
          <a:custGeom>
            <a:rect b="b" l="l" r="r" t="t"/>
            <a:pathLst>
              <a:path extrusionOk="0" h="94461" w="55812">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 name="Google Shape;93;p3"/>
          <p:cNvGrpSpPr/>
          <p:nvPr/>
        </p:nvGrpSpPr>
        <p:grpSpPr>
          <a:xfrm rot="-2700000">
            <a:off x="473130" y="2695837"/>
            <a:ext cx="1344349" cy="2469678"/>
            <a:chOff x="272875" y="1419395"/>
            <a:chExt cx="255950" cy="563168"/>
          </a:xfrm>
        </p:grpSpPr>
        <p:sp>
          <p:nvSpPr>
            <p:cNvPr id="94" name="Google Shape;94;p3"/>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a:off x="369050" y="1615955"/>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490635" y="1582215"/>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a:off x="438343" y="1487068"/>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360075" y="195388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a:off x="394558" y="1560904"/>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418850" y="1419395"/>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 name="Google Shape;129;p3"/>
          <p:cNvGrpSpPr/>
          <p:nvPr/>
        </p:nvGrpSpPr>
        <p:grpSpPr>
          <a:xfrm rot="-2700000">
            <a:off x="8026513" y="-183341"/>
            <a:ext cx="1344349" cy="1995327"/>
            <a:chOff x="272875" y="1527563"/>
            <a:chExt cx="255950" cy="455000"/>
          </a:xfrm>
        </p:grpSpPr>
        <p:sp>
          <p:nvSpPr>
            <p:cNvPr id="130" name="Google Shape;130;p3"/>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3"/>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 name="Google Shape;165;p3"/>
          <p:cNvSpPr txBox="1"/>
          <p:nvPr>
            <p:ph idx="1" type="subTitle"/>
          </p:nvPr>
        </p:nvSpPr>
        <p:spPr>
          <a:xfrm>
            <a:off x="2646000" y="3114137"/>
            <a:ext cx="3852000" cy="862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66" name="Google Shape;166;p3"/>
          <p:cNvSpPr txBox="1"/>
          <p:nvPr>
            <p:ph type="ctrTitle"/>
          </p:nvPr>
        </p:nvSpPr>
        <p:spPr>
          <a:xfrm>
            <a:off x="2646000" y="2594236"/>
            <a:ext cx="3852000" cy="79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
              <a:buNone/>
              <a:defRPr>
                <a:solidFill>
                  <a:srgbClr val="1C4587"/>
                </a:solidFill>
              </a:defRPr>
            </a:lvl1pPr>
            <a:lvl2pPr lvl="1" rtl="0" algn="ctr">
              <a:spcBef>
                <a:spcPts val="0"/>
              </a:spcBef>
              <a:spcAft>
                <a:spcPts val="0"/>
              </a:spcAft>
              <a:buClr>
                <a:srgbClr val="3C78D8"/>
              </a:buClr>
              <a:buSzPts val="800"/>
              <a:buNone/>
              <a:defRPr sz="800">
                <a:solidFill>
                  <a:srgbClr val="3C78D8"/>
                </a:solidFill>
              </a:defRPr>
            </a:lvl2pPr>
            <a:lvl3pPr lvl="2" rtl="0" algn="ctr">
              <a:spcBef>
                <a:spcPts val="0"/>
              </a:spcBef>
              <a:spcAft>
                <a:spcPts val="0"/>
              </a:spcAft>
              <a:buClr>
                <a:srgbClr val="3C78D8"/>
              </a:buClr>
              <a:buSzPts val="800"/>
              <a:buNone/>
              <a:defRPr sz="800">
                <a:solidFill>
                  <a:srgbClr val="3C78D8"/>
                </a:solidFill>
              </a:defRPr>
            </a:lvl3pPr>
            <a:lvl4pPr lvl="3" rtl="0" algn="ctr">
              <a:spcBef>
                <a:spcPts val="0"/>
              </a:spcBef>
              <a:spcAft>
                <a:spcPts val="0"/>
              </a:spcAft>
              <a:buClr>
                <a:srgbClr val="3C78D8"/>
              </a:buClr>
              <a:buSzPts val="800"/>
              <a:buNone/>
              <a:defRPr sz="800">
                <a:solidFill>
                  <a:srgbClr val="3C78D8"/>
                </a:solidFill>
              </a:defRPr>
            </a:lvl4pPr>
            <a:lvl5pPr lvl="4" rtl="0" algn="ctr">
              <a:spcBef>
                <a:spcPts val="0"/>
              </a:spcBef>
              <a:spcAft>
                <a:spcPts val="0"/>
              </a:spcAft>
              <a:buClr>
                <a:srgbClr val="3C78D8"/>
              </a:buClr>
              <a:buSzPts val="800"/>
              <a:buNone/>
              <a:defRPr sz="800">
                <a:solidFill>
                  <a:srgbClr val="3C78D8"/>
                </a:solidFill>
              </a:defRPr>
            </a:lvl5pPr>
            <a:lvl6pPr lvl="5" rtl="0" algn="ctr">
              <a:spcBef>
                <a:spcPts val="0"/>
              </a:spcBef>
              <a:spcAft>
                <a:spcPts val="0"/>
              </a:spcAft>
              <a:buClr>
                <a:srgbClr val="3C78D8"/>
              </a:buClr>
              <a:buSzPts val="800"/>
              <a:buNone/>
              <a:defRPr sz="800">
                <a:solidFill>
                  <a:srgbClr val="3C78D8"/>
                </a:solidFill>
              </a:defRPr>
            </a:lvl6pPr>
            <a:lvl7pPr lvl="6" rtl="0" algn="ctr">
              <a:spcBef>
                <a:spcPts val="0"/>
              </a:spcBef>
              <a:spcAft>
                <a:spcPts val="0"/>
              </a:spcAft>
              <a:buClr>
                <a:srgbClr val="3C78D8"/>
              </a:buClr>
              <a:buSzPts val="800"/>
              <a:buNone/>
              <a:defRPr sz="800">
                <a:solidFill>
                  <a:srgbClr val="3C78D8"/>
                </a:solidFill>
              </a:defRPr>
            </a:lvl7pPr>
            <a:lvl8pPr lvl="7" rtl="0" algn="ctr">
              <a:spcBef>
                <a:spcPts val="0"/>
              </a:spcBef>
              <a:spcAft>
                <a:spcPts val="0"/>
              </a:spcAft>
              <a:buClr>
                <a:srgbClr val="3C78D8"/>
              </a:buClr>
              <a:buSzPts val="800"/>
              <a:buNone/>
              <a:defRPr sz="800">
                <a:solidFill>
                  <a:srgbClr val="3C78D8"/>
                </a:solidFill>
              </a:defRPr>
            </a:lvl8pPr>
            <a:lvl9pPr lvl="8" rtl="0" algn="ctr">
              <a:spcBef>
                <a:spcPts val="0"/>
              </a:spcBef>
              <a:spcAft>
                <a:spcPts val="0"/>
              </a:spcAft>
              <a:buClr>
                <a:srgbClr val="3C78D8"/>
              </a:buClr>
              <a:buSzPts val="800"/>
              <a:buNone/>
              <a:defRPr sz="800">
                <a:solidFill>
                  <a:srgbClr val="3C78D8"/>
                </a:solidFill>
              </a:defRPr>
            </a:lvl9pPr>
          </a:lstStyle>
          <a:p/>
        </p:txBody>
      </p:sp>
      <p:sp>
        <p:nvSpPr>
          <p:cNvPr id="167" name="Google Shape;167;p3"/>
          <p:cNvSpPr txBox="1"/>
          <p:nvPr>
            <p:ph hasCustomPrompt="1" idx="2" type="title"/>
          </p:nvPr>
        </p:nvSpPr>
        <p:spPr>
          <a:xfrm>
            <a:off x="2646000" y="894175"/>
            <a:ext cx="3852000" cy="2031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800"/>
              <a:buNone/>
              <a:defRPr sz="15000">
                <a:solidFill>
                  <a:srgbClr val="1C4587"/>
                </a:solidFill>
              </a:defRPr>
            </a:lvl1pPr>
            <a:lvl2pPr lvl="1" rtl="0" algn="ctr">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BLANK_1_1_1_1_2">
    <p:spTree>
      <p:nvGrpSpPr>
        <p:cNvPr id="1183" name="Shape 1183"/>
        <p:cNvGrpSpPr/>
        <p:nvPr/>
      </p:nvGrpSpPr>
      <p:grpSpPr>
        <a:xfrm>
          <a:off x="0" y="0"/>
          <a:ext cx="0" cy="0"/>
          <a:chOff x="0" y="0"/>
          <a:chExt cx="0" cy="0"/>
        </a:xfrm>
      </p:grpSpPr>
      <p:sp>
        <p:nvSpPr>
          <p:cNvPr id="1184" name="Google Shape;1184;p21"/>
          <p:cNvSpPr txBox="1"/>
          <p:nvPr>
            <p:ph type="title"/>
          </p:nvPr>
        </p:nvSpPr>
        <p:spPr>
          <a:xfrm>
            <a:off x="1698617" y="1400049"/>
            <a:ext cx="28671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185" name="Google Shape;1185;p21"/>
          <p:cNvSpPr txBox="1"/>
          <p:nvPr>
            <p:ph idx="1" type="subTitle"/>
          </p:nvPr>
        </p:nvSpPr>
        <p:spPr>
          <a:xfrm>
            <a:off x="1698617" y="2015470"/>
            <a:ext cx="2867100" cy="91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86" name="Google Shape;1186;p21"/>
          <p:cNvSpPr txBox="1"/>
          <p:nvPr>
            <p:ph idx="2" type="title"/>
          </p:nvPr>
        </p:nvSpPr>
        <p:spPr>
          <a:xfrm flipH="1">
            <a:off x="4593236" y="1400049"/>
            <a:ext cx="2867100" cy="527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187" name="Google Shape;1187;p21"/>
          <p:cNvSpPr txBox="1"/>
          <p:nvPr>
            <p:ph idx="3" type="subTitle"/>
          </p:nvPr>
        </p:nvSpPr>
        <p:spPr>
          <a:xfrm>
            <a:off x="4593236" y="2015470"/>
            <a:ext cx="2867100" cy="912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88" name="Google Shape;1188;p21"/>
          <p:cNvSpPr txBox="1"/>
          <p:nvPr>
            <p:ph idx="4" type="title"/>
          </p:nvPr>
        </p:nvSpPr>
        <p:spPr>
          <a:xfrm>
            <a:off x="1698617" y="3004407"/>
            <a:ext cx="28671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189" name="Google Shape;1189;p21"/>
          <p:cNvSpPr txBox="1"/>
          <p:nvPr>
            <p:ph idx="5" type="subTitle"/>
          </p:nvPr>
        </p:nvSpPr>
        <p:spPr>
          <a:xfrm>
            <a:off x="1698617" y="3619626"/>
            <a:ext cx="2867100" cy="91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90" name="Google Shape;1190;p21"/>
          <p:cNvSpPr txBox="1"/>
          <p:nvPr>
            <p:ph idx="6" type="title"/>
          </p:nvPr>
        </p:nvSpPr>
        <p:spPr>
          <a:xfrm flipH="1">
            <a:off x="4593236" y="3004407"/>
            <a:ext cx="2867100" cy="527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191" name="Google Shape;1191;p21"/>
          <p:cNvSpPr txBox="1"/>
          <p:nvPr>
            <p:ph idx="7" type="subTitle"/>
          </p:nvPr>
        </p:nvSpPr>
        <p:spPr>
          <a:xfrm>
            <a:off x="4593236" y="3619626"/>
            <a:ext cx="2867100" cy="912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pic>
        <p:nvPicPr>
          <p:cNvPr id="1192" name="Google Shape;1192;p21"/>
          <p:cNvPicPr preferRelativeResize="0"/>
          <p:nvPr/>
        </p:nvPicPr>
        <p:blipFill>
          <a:blip r:embed="rId2">
            <a:alphaModFix amt="47000"/>
          </a:blip>
          <a:stretch>
            <a:fillRect/>
          </a:stretch>
        </p:blipFill>
        <p:spPr>
          <a:xfrm rot="1331770">
            <a:off x="-1977764" y="3821949"/>
            <a:ext cx="2989902" cy="2468226"/>
          </a:xfrm>
          <a:prstGeom prst="rect">
            <a:avLst/>
          </a:prstGeom>
          <a:noFill/>
          <a:ln>
            <a:noFill/>
          </a:ln>
        </p:spPr>
      </p:pic>
      <p:grpSp>
        <p:nvGrpSpPr>
          <p:cNvPr id="1193" name="Google Shape;1193;p21"/>
          <p:cNvGrpSpPr/>
          <p:nvPr/>
        </p:nvGrpSpPr>
        <p:grpSpPr>
          <a:xfrm rot="-987768">
            <a:off x="-733895" y="3875634"/>
            <a:ext cx="1344359" cy="1995308"/>
            <a:chOff x="272875" y="1527563"/>
            <a:chExt cx="255950" cy="455000"/>
          </a:xfrm>
        </p:grpSpPr>
        <p:sp>
          <p:nvSpPr>
            <p:cNvPr id="1194" name="Google Shape;1194;p21"/>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1"/>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1"/>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1"/>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1"/>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1"/>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1"/>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1"/>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1"/>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1"/>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1"/>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1"/>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1"/>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1"/>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1"/>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1"/>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1"/>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1"/>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1"/>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21"/>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1"/>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1"/>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1"/>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1"/>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1"/>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1"/>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1"/>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1"/>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1"/>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1"/>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1"/>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1"/>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1"/>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1"/>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1"/>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29" name="Google Shape;1229;p21"/>
          <p:cNvPicPr preferRelativeResize="0"/>
          <p:nvPr/>
        </p:nvPicPr>
        <p:blipFill>
          <a:blip r:embed="rId3">
            <a:alphaModFix amt="74000"/>
          </a:blip>
          <a:stretch>
            <a:fillRect/>
          </a:stretch>
        </p:blipFill>
        <p:spPr>
          <a:xfrm flipH="1">
            <a:off x="7809444" y="4139664"/>
            <a:ext cx="2894870" cy="2593321"/>
          </a:xfrm>
          <a:prstGeom prst="rect">
            <a:avLst/>
          </a:prstGeom>
          <a:noFill/>
          <a:ln>
            <a:noFill/>
          </a:ln>
        </p:spPr>
      </p:pic>
      <p:pic>
        <p:nvPicPr>
          <p:cNvPr id="1230" name="Google Shape;1230;p21"/>
          <p:cNvPicPr preferRelativeResize="0"/>
          <p:nvPr/>
        </p:nvPicPr>
        <p:blipFill>
          <a:blip r:embed="rId4">
            <a:alphaModFix amt="62000"/>
          </a:blip>
          <a:stretch>
            <a:fillRect/>
          </a:stretch>
        </p:blipFill>
        <p:spPr>
          <a:xfrm flipH="1" rot="9368145">
            <a:off x="-1509155" y="-1246007"/>
            <a:ext cx="2894870" cy="2593321"/>
          </a:xfrm>
          <a:prstGeom prst="rect">
            <a:avLst/>
          </a:prstGeom>
          <a:noFill/>
          <a:ln>
            <a:noFill/>
          </a:ln>
        </p:spPr>
      </p:pic>
      <p:grpSp>
        <p:nvGrpSpPr>
          <p:cNvPr id="1231" name="Google Shape;1231;p21"/>
          <p:cNvGrpSpPr/>
          <p:nvPr/>
        </p:nvGrpSpPr>
        <p:grpSpPr>
          <a:xfrm rot="5400065">
            <a:off x="8667137" y="-1129839"/>
            <a:ext cx="1344377" cy="1995312"/>
            <a:chOff x="272875" y="1527563"/>
            <a:chExt cx="255950" cy="455000"/>
          </a:xfrm>
        </p:grpSpPr>
        <p:sp>
          <p:nvSpPr>
            <p:cNvPr id="1232" name="Google Shape;1232;p21"/>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1"/>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1"/>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1"/>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1"/>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1"/>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1"/>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1"/>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1"/>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1"/>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1"/>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1"/>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1"/>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1"/>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1"/>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1"/>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1"/>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1"/>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1"/>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1"/>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1"/>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1"/>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1"/>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1"/>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1"/>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1"/>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1"/>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1"/>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1"/>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1"/>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1"/>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1"/>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1"/>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1"/>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1"/>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67" name="Google Shape;1267;p21"/>
          <p:cNvPicPr preferRelativeResize="0"/>
          <p:nvPr/>
        </p:nvPicPr>
        <p:blipFill>
          <a:blip r:embed="rId2">
            <a:alphaModFix amt="47000"/>
          </a:blip>
          <a:stretch>
            <a:fillRect/>
          </a:stretch>
        </p:blipFill>
        <p:spPr>
          <a:xfrm rot="-10643014">
            <a:off x="7943421" y="-1509312"/>
            <a:ext cx="2989903" cy="2468227"/>
          </a:xfrm>
          <a:prstGeom prst="rect">
            <a:avLst/>
          </a:prstGeom>
          <a:noFill/>
          <a:ln>
            <a:noFill/>
          </a:ln>
        </p:spPr>
      </p:pic>
      <p:sp>
        <p:nvSpPr>
          <p:cNvPr id="1268" name="Google Shape;1268;p21"/>
          <p:cNvSpPr txBox="1"/>
          <p:nvPr>
            <p:ph idx="8" type="ctrTitle"/>
          </p:nvPr>
        </p:nvSpPr>
        <p:spPr>
          <a:xfrm>
            <a:off x="736646" y="373025"/>
            <a:ext cx="76725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
              <a:buNone/>
              <a:defRPr/>
            </a:lvl1pPr>
            <a:lvl2pPr lvl="1" rtl="0" algn="ctr">
              <a:spcBef>
                <a:spcPts val="0"/>
              </a:spcBef>
              <a:spcAft>
                <a:spcPts val="0"/>
              </a:spcAft>
              <a:buSzPts val="800"/>
              <a:buNone/>
              <a:defRPr sz="800"/>
            </a:lvl2pPr>
            <a:lvl3pPr lvl="2" rtl="0" algn="ctr">
              <a:spcBef>
                <a:spcPts val="0"/>
              </a:spcBef>
              <a:spcAft>
                <a:spcPts val="0"/>
              </a:spcAft>
              <a:buSzPts val="800"/>
              <a:buNone/>
              <a:defRPr sz="800"/>
            </a:lvl3pPr>
            <a:lvl4pPr lvl="3" rtl="0" algn="ctr">
              <a:spcBef>
                <a:spcPts val="0"/>
              </a:spcBef>
              <a:spcAft>
                <a:spcPts val="0"/>
              </a:spcAft>
              <a:buSzPts val="800"/>
              <a:buNone/>
              <a:defRPr sz="800"/>
            </a:lvl4pPr>
            <a:lvl5pPr lvl="4" rtl="0" algn="ctr">
              <a:spcBef>
                <a:spcPts val="0"/>
              </a:spcBef>
              <a:spcAft>
                <a:spcPts val="0"/>
              </a:spcAft>
              <a:buSzPts val="800"/>
              <a:buNone/>
              <a:defRPr sz="800"/>
            </a:lvl5pPr>
            <a:lvl6pPr lvl="5" rtl="0" algn="ctr">
              <a:spcBef>
                <a:spcPts val="0"/>
              </a:spcBef>
              <a:spcAft>
                <a:spcPts val="0"/>
              </a:spcAft>
              <a:buSzPts val="800"/>
              <a:buNone/>
              <a:defRPr sz="800"/>
            </a:lvl6pPr>
            <a:lvl7pPr lvl="6" rtl="0" algn="ctr">
              <a:spcBef>
                <a:spcPts val="0"/>
              </a:spcBef>
              <a:spcAft>
                <a:spcPts val="0"/>
              </a:spcAft>
              <a:buSzPts val="800"/>
              <a:buNone/>
              <a:defRPr sz="800"/>
            </a:lvl7pPr>
            <a:lvl8pPr lvl="7" rtl="0" algn="ctr">
              <a:spcBef>
                <a:spcPts val="0"/>
              </a:spcBef>
              <a:spcAft>
                <a:spcPts val="0"/>
              </a:spcAft>
              <a:buSzPts val="800"/>
              <a:buNone/>
              <a:defRPr sz="800"/>
            </a:lvl8pPr>
            <a:lvl9pPr lvl="8" rtl="0" algn="ctr">
              <a:spcBef>
                <a:spcPts val="0"/>
              </a:spcBef>
              <a:spcAft>
                <a:spcPts val="0"/>
              </a:spcAft>
              <a:buSzPts val="800"/>
              <a:buNone/>
              <a:defRPr sz="800"/>
            </a:lvl9pPr>
          </a:lstStyle>
          <a:p/>
        </p:txBody>
      </p:sp>
      <p:sp>
        <p:nvSpPr>
          <p:cNvPr id="1269" name="Google Shape;1269;p21"/>
          <p:cNvSpPr/>
          <p:nvPr/>
        </p:nvSpPr>
        <p:spPr>
          <a:xfrm rot="-7373435">
            <a:off x="-1518218" y="3027895"/>
            <a:ext cx="2265005" cy="2165760"/>
          </a:xfrm>
          <a:custGeom>
            <a:rect b="b" l="l" r="r" t="t"/>
            <a:pathLst>
              <a:path extrusionOk="0" h="20404" w="21339">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BLANK_1_1_1_2_1_1">
    <p:spTree>
      <p:nvGrpSpPr>
        <p:cNvPr id="1270" name="Shape 1270"/>
        <p:cNvGrpSpPr/>
        <p:nvPr/>
      </p:nvGrpSpPr>
      <p:grpSpPr>
        <a:xfrm>
          <a:off x="0" y="0"/>
          <a:ext cx="0" cy="0"/>
          <a:chOff x="0" y="0"/>
          <a:chExt cx="0" cy="0"/>
        </a:xfrm>
      </p:grpSpPr>
      <p:pic>
        <p:nvPicPr>
          <p:cNvPr id="1271" name="Google Shape;1271;p22"/>
          <p:cNvPicPr preferRelativeResize="0"/>
          <p:nvPr/>
        </p:nvPicPr>
        <p:blipFill>
          <a:blip r:embed="rId2">
            <a:alphaModFix amt="66000"/>
          </a:blip>
          <a:stretch>
            <a:fillRect/>
          </a:stretch>
        </p:blipFill>
        <p:spPr>
          <a:xfrm flipH="1" rot="-2343514">
            <a:off x="-1156226" y="-1467160"/>
            <a:ext cx="3297389" cy="2276638"/>
          </a:xfrm>
          <a:prstGeom prst="rect">
            <a:avLst/>
          </a:prstGeom>
          <a:noFill/>
          <a:ln>
            <a:noFill/>
          </a:ln>
        </p:spPr>
      </p:pic>
      <p:pic>
        <p:nvPicPr>
          <p:cNvPr id="1272" name="Google Shape;1272;p22"/>
          <p:cNvPicPr preferRelativeResize="0"/>
          <p:nvPr/>
        </p:nvPicPr>
        <p:blipFill>
          <a:blip r:embed="rId3">
            <a:alphaModFix amt="74000"/>
          </a:blip>
          <a:stretch>
            <a:fillRect/>
          </a:stretch>
        </p:blipFill>
        <p:spPr>
          <a:xfrm flipH="1" rot="-10162003">
            <a:off x="-1091107" y="-1133759"/>
            <a:ext cx="2894871" cy="2593322"/>
          </a:xfrm>
          <a:prstGeom prst="rect">
            <a:avLst/>
          </a:prstGeom>
          <a:noFill/>
          <a:ln>
            <a:noFill/>
          </a:ln>
        </p:spPr>
      </p:pic>
      <p:grpSp>
        <p:nvGrpSpPr>
          <p:cNvPr id="1273" name="Google Shape;1273;p22"/>
          <p:cNvGrpSpPr/>
          <p:nvPr/>
        </p:nvGrpSpPr>
        <p:grpSpPr>
          <a:xfrm rot="-8099954">
            <a:off x="25750" y="-768875"/>
            <a:ext cx="1344367" cy="1995327"/>
            <a:chOff x="272875" y="1527563"/>
            <a:chExt cx="255950" cy="455000"/>
          </a:xfrm>
        </p:grpSpPr>
        <p:sp>
          <p:nvSpPr>
            <p:cNvPr id="1274" name="Google Shape;1274;p22"/>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2"/>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2"/>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2"/>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2"/>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2"/>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2"/>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2"/>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2"/>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2"/>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2"/>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2"/>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2"/>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2"/>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22"/>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22"/>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22"/>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22"/>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22"/>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22"/>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2"/>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2"/>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2"/>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2"/>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2"/>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2"/>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2"/>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2"/>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2"/>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2"/>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2"/>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2"/>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2"/>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2"/>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2"/>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09" name="Google Shape;1309;p22"/>
          <p:cNvPicPr preferRelativeResize="0"/>
          <p:nvPr/>
        </p:nvPicPr>
        <p:blipFill>
          <a:blip r:embed="rId3">
            <a:alphaModFix amt="74000"/>
          </a:blip>
          <a:stretch>
            <a:fillRect/>
          </a:stretch>
        </p:blipFill>
        <p:spPr>
          <a:xfrm flipH="1" rot="-6814727">
            <a:off x="7454267" y="-1182806"/>
            <a:ext cx="2894871" cy="2593322"/>
          </a:xfrm>
          <a:prstGeom prst="rect">
            <a:avLst/>
          </a:prstGeom>
          <a:noFill/>
          <a:ln>
            <a:noFill/>
          </a:ln>
        </p:spPr>
      </p:pic>
      <p:pic>
        <p:nvPicPr>
          <p:cNvPr id="1310" name="Google Shape;1310;p22"/>
          <p:cNvPicPr preferRelativeResize="0"/>
          <p:nvPr/>
        </p:nvPicPr>
        <p:blipFill>
          <a:blip r:embed="rId4">
            <a:alphaModFix amt="76000"/>
          </a:blip>
          <a:stretch>
            <a:fillRect/>
          </a:stretch>
        </p:blipFill>
        <p:spPr>
          <a:xfrm rot="-1136126">
            <a:off x="4365128" y="4231553"/>
            <a:ext cx="7605805" cy="2832382"/>
          </a:xfrm>
          <a:prstGeom prst="rect">
            <a:avLst/>
          </a:prstGeom>
          <a:noFill/>
          <a:ln>
            <a:noFill/>
          </a:ln>
        </p:spPr>
      </p:pic>
      <p:grpSp>
        <p:nvGrpSpPr>
          <p:cNvPr id="1311" name="Google Shape;1311;p22"/>
          <p:cNvGrpSpPr/>
          <p:nvPr/>
        </p:nvGrpSpPr>
        <p:grpSpPr>
          <a:xfrm rot="3618644">
            <a:off x="7686877" y="3841497"/>
            <a:ext cx="1344356" cy="2469645"/>
            <a:chOff x="272875" y="1419395"/>
            <a:chExt cx="255950" cy="563168"/>
          </a:xfrm>
        </p:grpSpPr>
        <p:sp>
          <p:nvSpPr>
            <p:cNvPr id="1312" name="Google Shape;1312;p22"/>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2"/>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2"/>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2"/>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2"/>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2"/>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2"/>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2"/>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2"/>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2"/>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2"/>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2"/>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2"/>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2"/>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2"/>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2"/>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2"/>
            <p:cNvSpPr/>
            <p:nvPr/>
          </p:nvSpPr>
          <p:spPr>
            <a:xfrm>
              <a:off x="369050" y="1615955"/>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2"/>
            <p:cNvSpPr/>
            <p:nvPr/>
          </p:nvSpPr>
          <p:spPr>
            <a:xfrm>
              <a:off x="490635" y="1582215"/>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2"/>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2"/>
            <p:cNvSpPr/>
            <p:nvPr/>
          </p:nvSpPr>
          <p:spPr>
            <a:xfrm>
              <a:off x="438343" y="1487068"/>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2"/>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2"/>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2"/>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2"/>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2"/>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2"/>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2"/>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2"/>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2"/>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2"/>
            <p:cNvSpPr/>
            <p:nvPr/>
          </p:nvSpPr>
          <p:spPr>
            <a:xfrm>
              <a:off x="360075" y="195388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2"/>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2"/>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2"/>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2"/>
            <p:cNvSpPr/>
            <p:nvPr/>
          </p:nvSpPr>
          <p:spPr>
            <a:xfrm>
              <a:off x="394558" y="1560904"/>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2"/>
            <p:cNvSpPr/>
            <p:nvPr/>
          </p:nvSpPr>
          <p:spPr>
            <a:xfrm>
              <a:off x="418850" y="1419395"/>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7" name="Google Shape;1347;p22"/>
          <p:cNvSpPr txBox="1"/>
          <p:nvPr>
            <p:ph type="title"/>
          </p:nvPr>
        </p:nvSpPr>
        <p:spPr>
          <a:xfrm>
            <a:off x="730325" y="3530302"/>
            <a:ext cx="2336400" cy="467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348" name="Google Shape;1348;p22"/>
          <p:cNvSpPr txBox="1"/>
          <p:nvPr>
            <p:ph idx="1" type="subTitle"/>
          </p:nvPr>
        </p:nvSpPr>
        <p:spPr>
          <a:xfrm>
            <a:off x="730325" y="3915850"/>
            <a:ext cx="2336400" cy="767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49" name="Google Shape;1349;p22"/>
          <p:cNvSpPr txBox="1"/>
          <p:nvPr>
            <p:ph idx="2" type="title"/>
          </p:nvPr>
        </p:nvSpPr>
        <p:spPr>
          <a:xfrm>
            <a:off x="3405326" y="3530302"/>
            <a:ext cx="2336400" cy="467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350" name="Google Shape;1350;p22"/>
          <p:cNvSpPr txBox="1"/>
          <p:nvPr>
            <p:ph idx="3" type="subTitle"/>
          </p:nvPr>
        </p:nvSpPr>
        <p:spPr>
          <a:xfrm>
            <a:off x="3405326" y="3915850"/>
            <a:ext cx="2336400" cy="767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51" name="Google Shape;1351;p22"/>
          <p:cNvSpPr txBox="1"/>
          <p:nvPr>
            <p:ph idx="4" type="title"/>
          </p:nvPr>
        </p:nvSpPr>
        <p:spPr>
          <a:xfrm>
            <a:off x="6076283" y="3530302"/>
            <a:ext cx="2336400" cy="467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352" name="Google Shape;1352;p22"/>
          <p:cNvSpPr txBox="1"/>
          <p:nvPr>
            <p:ph idx="5" type="subTitle"/>
          </p:nvPr>
        </p:nvSpPr>
        <p:spPr>
          <a:xfrm>
            <a:off x="6076283" y="3915850"/>
            <a:ext cx="2336400" cy="767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53" name="Google Shape;1353;p22"/>
          <p:cNvSpPr txBox="1"/>
          <p:nvPr>
            <p:ph idx="6" type="ctrTitle"/>
          </p:nvPr>
        </p:nvSpPr>
        <p:spPr>
          <a:xfrm>
            <a:off x="736646" y="373025"/>
            <a:ext cx="76725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
              <a:buNone/>
              <a:defRPr/>
            </a:lvl1pPr>
            <a:lvl2pPr lvl="1" rtl="0" algn="ctr">
              <a:spcBef>
                <a:spcPts val="0"/>
              </a:spcBef>
              <a:spcAft>
                <a:spcPts val="0"/>
              </a:spcAft>
              <a:buSzPts val="800"/>
              <a:buNone/>
              <a:defRPr sz="800"/>
            </a:lvl2pPr>
            <a:lvl3pPr lvl="2" rtl="0" algn="ctr">
              <a:spcBef>
                <a:spcPts val="0"/>
              </a:spcBef>
              <a:spcAft>
                <a:spcPts val="0"/>
              </a:spcAft>
              <a:buSzPts val="800"/>
              <a:buNone/>
              <a:defRPr sz="800"/>
            </a:lvl3pPr>
            <a:lvl4pPr lvl="3" rtl="0" algn="ctr">
              <a:spcBef>
                <a:spcPts val="0"/>
              </a:spcBef>
              <a:spcAft>
                <a:spcPts val="0"/>
              </a:spcAft>
              <a:buSzPts val="800"/>
              <a:buNone/>
              <a:defRPr sz="800"/>
            </a:lvl4pPr>
            <a:lvl5pPr lvl="4" rtl="0" algn="ctr">
              <a:spcBef>
                <a:spcPts val="0"/>
              </a:spcBef>
              <a:spcAft>
                <a:spcPts val="0"/>
              </a:spcAft>
              <a:buSzPts val="800"/>
              <a:buNone/>
              <a:defRPr sz="800"/>
            </a:lvl5pPr>
            <a:lvl6pPr lvl="5" rtl="0" algn="ctr">
              <a:spcBef>
                <a:spcPts val="0"/>
              </a:spcBef>
              <a:spcAft>
                <a:spcPts val="0"/>
              </a:spcAft>
              <a:buSzPts val="800"/>
              <a:buNone/>
              <a:defRPr sz="800"/>
            </a:lvl6pPr>
            <a:lvl7pPr lvl="6" rtl="0" algn="ctr">
              <a:spcBef>
                <a:spcPts val="0"/>
              </a:spcBef>
              <a:spcAft>
                <a:spcPts val="0"/>
              </a:spcAft>
              <a:buSzPts val="800"/>
              <a:buNone/>
              <a:defRPr sz="800"/>
            </a:lvl7pPr>
            <a:lvl8pPr lvl="7" rtl="0" algn="ctr">
              <a:spcBef>
                <a:spcPts val="0"/>
              </a:spcBef>
              <a:spcAft>
                <a:spcPts val="0"/>
              </a:spcAft>
              <a:buSzPts val="800"/>
              <a:buNone/>
              <a:defRPr sz="800"/>
            </a:lvl8pPr>
            <a:lvl9pPr lvl="8" rtl="0" algn="ctr">
              <a:spcBef>
                <a:spcPts val="0"/>
              </a:spcBef>
              <a:spcAft>
                <a:spcPts val="0"/>
              </a:spcAft>
              <a:buSzPts val="800"/>
              <a:buNone/>
              <a:defRPr sz="800"/>
            </a:lvl9pPr>
          </a:lstStyle>
          <a:p/>
        </p:txBody>
      </p:sp>
      <p:sp>
        <p:nvSpPr>
          <p:cNvPr id="1354" name="Google Shape;1354;p22"/>
          <p:cNvSpPr txBox="1"/>
          <p:nvPr>
            <p:ph idx="7" type="title"/>
          </p:nvPr>
        </p:nvSpPr>
        <p:spPr>
          <a:xfrm>
            <a:off x="730325" y="1813595"/>
            <a:ext cx="2336400" cy="467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355" name="Google Shape;1355;p22"/>
          <p:cNvSpPr txBox="1"/>
          <p:nvPr>
            <p:ph idx="8" type="subTitle"/>
          </p:nvPr>
        </p:nvSpPr>
        <p:spPr>
          <a:xfrm>
            <a:off x="730325" y="2195913"/>
            <a:ext cx="2336400" cy="767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56" name="Google Shape;1356;p22"/>
          <p:cNvSpPr txBox="1"/>
          <p:nvPr>
            <p:ph idx="9" type="title"/>
          </p:nvPr>
        </p:nvSpPr>
        <p:spPr>
          <a:xfrm>
            <a:off x="3405326" y="1813595"/>
            <a:ext cx="2336400" cy="467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357" name="Google Shape;1357;p22"/>
          <p:cNvSpPr txBox="1"/>
          <p:nvPr>
            <p:ph idx="13" type="subTitle"/>
          </p:nvPr>
        </p:nvSpPr>
        <p:spPr>
          <a:xfrm>
            <a:off x="3405326" y="2195913"/>
            <a:ext cx="2336400" cy="767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58" name="Google Shape;1358;p22"/>
          <p:cNvSpPr txBox="1"/>
          <p:nvPr>
            <p:ph idx="14" type="title"/>
          </p:nvPr>
        </p:nvSpPr>
        <p:spPr>
          <a:xfrm>
            <a:off x="6076283" y="1813595"/>
            <a:ext cx="2336400" cy="467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8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359" name="Google Shape;1359;p22"/>
          <p:cNvSpPr txBox="1"/>
          <p:nvPr>
            <p:ph idx="15" type="subTitle"/>
          </p:nvPr>
        </p:nvSpPr>
        <p:spPr>
          <a:xfrm>
            <a:off x="6076283" y="2195913"/>
            <a:ext cx="2336400" cy="767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BLANK_1_1_1_1_1">
    <p:spTree>
      <p:nvGrpSpPr>
        <p:cNvPr id="1360" name="Shape 1360"/>
        <p:cNvGrpSpPr/>
        <p:nvPr/>
      </p:nvGrpSpPr>
      <p:grpSpPr>
        <a:xfrm>
          <a:off x="0" y="0"/>
          <a:ext cx="0" cy="0"/>
          <a:chOff x="0" y="0"/>
          <a:chExt cx="0" cy="0"/>
        </a:xfrm>
      </p:grpSpPr>
      <p:pic>
        <p:nvPicPr>
          <p:cNvPr id="1361" name="Google Shape;1361;p23"/>
          <p:cNvPicPr preferRelativeResize="0"/>
          <p:nvPr/>
        </p:nvPicPr>
        <p:blipFill>
          <a:blip r:embed="rId2">
            <a:alphaModFix amt="66000"/>
          </a:blip>
          <a:stretch>
            <a:fillRect/>
          </a:stretch>
        </p:blipFill>
        <p:spPr>
          <a:xfrm flipH="1" rot="-2343514">
            <a:off x="-1641553" y="-1719908"/>
            <a:ext cx="3297389" cy="2276638"/>
          </a:xfrm>
          <a:prstGeom prst="rect">
            <a:avLst/>
          </a:prstGeom>
          <a:noFill/>
          <a:ln>
            <a:noFill/>
          </a:ln>
        </p:spPr>
      </p:pic>
      <p:grpSp>
        <p:nvGrpSpPr>
          <p:cNvPr id="1362" name="Google Shape;1362;p23"/>
          <p:cNvGrpSpPr/>
          <p:nvPr/>
        </p:nvGrpSpPr>
        <p:grpSpPr>
          <a:xfrm rot="-8099954">
            <a:off x="-459577" y="-1021623"/>
            <a:ext cx="1344367" cy="1995327"/>
            <a:chOff x="272875" y="1527563"/>
            <a:chExt cx="255950" cy="455000"/>
          </a:xfrm>
        </p:grpSpPr>
        <p:sp>
          <p:nvSpPr>
            <p:cNvPr id="1363" name="Google Shape;1363;p23"/>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3"/>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3"/>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3"/>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3"/>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3"/>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3"/>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3"/>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3"/>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3"/>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3"/>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3"/>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3"/>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3"/>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3"/>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3"/>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3"/>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3"/>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3"/>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3"/>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3"/>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3"/>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3"/>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3"/>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3"/>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3"/>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3"/>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3"/>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3"/>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3"/>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3"/>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3"/>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3"/>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3"/>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3"/>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98" name="Google Shape;1398;p23"/>
          <p:cNvPicPr preferRelativeResize="0"/>
          <p:nvPr/>
        </p:nvPicPr>
        <p:blipFill>
          <a:blip r:embed="rId3">
            <a:alphaModFix amt="74000"/>
          </a:blip>
          <a:stretch>
            <a:fillRect/>
          </a:stretch>
        </p:blipFill>
        <p:spPr>
          <a:xfrm flipH="1" rot="4990199">
            <a:off x="-1127360" y="4108621"/>
            <a:ext cx="2894870" cy="2593321"/>
          </a:xfrm>
          <a:prstGeom prst="rect">
            <a:avLst/>
          </a:prstGeom>
          <a:noFill/>
          <a:ln>
            <a:noFill/>
          </a:ln>
        </p:spPr>
      </p:pic>
      <p:pic>
        <p:nvPicPr>
          <p:cNvPr id="1399" name="Google Shape;1399;p23"/>
          <p:cNvPicPr preferRelativeResize="0"/>
          <p:nvPr/>
        </p:nvPicPr>
        <p:blipFill>
          <a:blip r:embed="rId4">
            <a:alphaModFix amt="74000"/>
          </a:blip>
          <a:stretch>
            <a:fillRect/>
          </a:stretch>
        </p:blipFill>
        <p:spPr>
          <a:xfrm flipH="1" rot="4990199">
            <a:off x="7307615" y="-922016"/>
            <a:ext cx="2894870" cy="2593321"/>
          </a:xfrm>
          <a:prstGeom prst="rect">
            <a:avLst/>
          </a:prstGeom>
          <a:noFill/>
          <a:ln>
            <a:noFill/>
          </a:ln>
        </p:spPr>
      </p:pic>
      <p:sp>
        <p:nvSpPr>
          <p:cNvPr id="1400" name="Google Shape;1400;p23"/>
          <p:cNvSpPr txBox="1"/>
          <p:nvPr>
            <p:ph type="ctrTitle"/>
          </p:nvPr>
        </p:nvSpPr>
        <p:spPr>
          <a:xfrm>
            <a:off x="736646" y="373025"/>
            <a:ext cx="76725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
              <a:buNone/>
              <a:defRPr/>
            </a:lvl1pPr>
            <a:lvl2pPr lvl="1" rtl="0" algn="ctr">
              <a:spcBef>
                <a:spcPts val="0"/>
              </a:spcBef>
              <a:spcAft>
                <a:spcPts val="0"/>
              </a:spcAft>
              <a:buSzPts val="800"/>
              <a:buNone/>
              <a:defRPr sz="800"/>
            </a:lvl2pPr>
            <a:lvl3pPr lvl="2" rtl="0" algn="ctr">
              <a:spcBef>
                <a:spcPts val="0"/>
              </a:spcBef>
              <a:spcAft>
                <a:spcPts val="0"/>
              </a:spcAft>
              <a:buSzPts val="800"/>
              <a:buNone/>
              <a:defRPr sz="800"/>
            </a:lvl3pPr>
            <a:lvl4pPr lvl="3" rtl="0" algn="ctr">
              <a:spcBef>
                <a:spcPts val="0"/>
              </a:spcBef>
              <a:spcAft>
                <a:spcPts val="0"/>
              </a:spcAft>
              <a:buSzPts val="800"/>
              <a:buNone/>
              <a:defRPr sz="800"/>
            </a:lvl4pPr>
            <a:lvl5pPr lvl="4" rtl="0" algn="ctr">
              <a:spcBef>
                <a:spcPts val="0"/>
              </a:spcBef>
              <a:spcAft>
                <a:spcPts val="0"/>
              </a:spcAft>
              <a:buSzPts val="800"/>
              <a:buNone/>
              <a:defRPr sz="800"/>
            </a:lvl5pPr>
            <a:lvl6pPr lvl="5" rtl="0" algn="ctr">
              <a:spcBef>
                <a:spcPts val="0"/>
              </a:spcBef>
              <a:spcAft>
                <a:spcPts val="0"/>
              </a:spcAft>
              <a:buSzPts val="800"/>
              <a:buNone/>
              <a:defRPr sz="800"/>
            </a:lvl6pPr>
            <a:lvl7pPr lvl="6" rtl="0" algn="ctr">
              <a:spcBef>
                <a:spcPts val="0"/>
              </a:spcBef>
              <a:spcAft>
                <a:spcPts val="0"/>
              </a:spcAft>
              <a:buSzPts val="800"/>
              <a:buNone/>
              <a:defRPr sz="800"/>
            </a:lvl7pPr>
            <a:lvl8pPr lvl="7" rtl="0" algn="ctr">
              <a:spcBef>
                <a:spcPts val="0"/>
              </a:spcBef>
              <a:spcAft>
                <a:spcPts val="0"/>
              </a:spcAft>
              <a:buSzPts val="800"/>
              <a:buNone/>
              <a:defRPr sz="800"/>
            </a:lvl8pPr>
            <a:lvl9pPr lvl="8" rtl="0" algn="ctr">
              <a:spcBef>
                <a:spcPts val="0"/>
              </a:spcBef>
              <a:spcAft>
                <a:spcPts val="0"/>
              </a:spcAft>
              <a:buSzPts val="800"/>
              <a:buNone/>
              <a:defRPr sz="800"/>
            </a:lvl9pPr>
          </a:lstStyle>
          <a:p/>
        </p:txBody>
      </p:sp>
      <p:sp>
        <p:nvSpPr>
          <p:cNvPr id="1401" name="Google Shape;1401;p23"/>
          <p:cNvSpPr/>
          <p:nvPr/>
        </p:nvSpPr>
        <p:spPr>
          <a:xfrm flipH="1" rot="231922">
            <a:off x="7473457" y="-6437207"/>
            <a:ext cx="4623938" cy="7256951"/>
          </a:xfrm>
          <a:custGeom>
            <a:rect b="b" l="l" r="r" t="t"/>
            <a:pathLst>
              <a:path extrusionOk="0" h="94461" w="55812">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02" name="Google Shape;1402;p23"/>
          <p:cNvPicPr preferRelativeResize="0"/>
          <p:nvPr/>
        </p:nvPicPr>
        <p:blipFill>
          <a:blip r:embed="rId2">
            <a:alphaModFix amt="66000"/>
          </a:blip>
          <a:stretch>
            <a:fillRect/>
          </a:stretch>
        </p:blipFill>
        <p:spPr>
          <a:xfrm flipH="1" rot="-2343514">
            <a:off x="7272347" y="3430567"/>
            <a:ext cx="3297389" cy="2276638"/>
          </a:xfrm>
          <a:prstGeom prst="rect">
            <a:avLst/>
          </a:prstGeom>
          <a:noFill/>
          <a:ln>
            <a:noFill/>
          </a:ln>
        </p:spPr>
      </p:pic>
      <p:grpSp>
        <p:nvGrpSpPr>
          <p:cNvPr id="1403" name="Google Shape;1403;p23"/>
          <p:cNvGrpSpPr/>
          <p:nvPr/>
        </p:nvGrpSpPr>
        <p:grpSpPr>
          <a:xfrm rot="-8099954">
            <a:off x="8454323" y="4128852"/>
            <a:ext cx="1344367" cy="1995327"/>
            <a:chOff x="272875" y="1527563"/>
            <a:chExt cx="255950" cy="455000"/>
          </a:xfrm>
        </p:grpSpPr>
        <p:sp>
          <p:nvSpPr>
            <p:cNvPr id="1404" name="Google Shape;1404;p23"/>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3"/>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3"/>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3"/>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3"/>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3"/>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3"/>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23"/>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23"/>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3"/>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3"/>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3"/>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3"/>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3"/>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23"/>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23"/>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3"/>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3"/>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3"/>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3"/>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3"/>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3"/>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3"/>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3"/>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3"/>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3"/>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3"/>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3"/>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3"/>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3"/>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3"/>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3"/>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3"/>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3"/>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3"/>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 and text">
  <p:cSld name="BLANK_1_1_1_1_1_1">
    <p:spTree>
      <p:nvGrpSpPr>
        <p:cNvPr id="1439" name="Shape 1439"/>
        <p:cNvGrpSpPr/>
        <p:nvPr/>
      </p:nvGrpSpPr>
      <p:grpSpPr>
        <a:xfrm>
          <a:off x="0" y="0"/>
          <a:ext cx="0" cy="0"/>
          <a:chOff x="0" y="0"/>
          <a:chExt cx="0" cy="0"/>
        </a:xfrm>
      </p:grpSpPr>
      <p:sp>
        <p:nvSpPr>
          <p:cNvPr id="1440" name="Google Shape;1440;p24"/>
          <p:cNvSpPr txBox="1"/>
          <p:nvPr>
            <p:ph hasCustomPrompt="1" type="title"/>
          </p:nvPr>
        </p:nvSpPr>
        <p:spPr>
          <a:xfrm>
            <a:off x="3040947" y="1992075"/>
            <a:ext cx="1135800" cy="44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25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41" name="Google Shape;1441;p24"/>
          <p:cNvSpPr txBox="1"/>
          <p:nvPr>
            <p:ph idx="1" type="subTitle"/>
          </p:nvPr>
        </p:nvSpPr>
        <p:spPr>
          <a:xfrm>
            <a:off x="4570802" y="3295975"/>
            <a:ext cx="19134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000">
                <a:latin typeface="Overpass Black"/>
                <a:ea typeface="Overpass Black"/>
                <a:cs typeface="Overpass Black"/>
                <a:sym typeface="Overpass Black"/>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42" name="Google Shape;1442;p24"/>
          <p:cNvSpPr txBox="1"/>
          <p:nvPr>
            <p:ph hasCustomPrompt="1" idx="2" type="title"/>
          </p:nvPr>
        </p:nvSpPr>
        <p:spPr>
          <a:xfrm>
            <a:off x="4959602" y="1992075"/>
            <a:ext cx="1135800" cy="44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25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43" name="Google Shape;1443;p24"/>
          <p:cNvSpPr txBox="1"/>
          <p:nvPr>
            <p:ph idx="3" type="subTitle"/>
          </p:nvPr>
        </p:nvSpPr>
        <p:spPr>
          <a:xfrm>
            <a:off x="2645697" y="3295975"/>
            <a:ext cx="19263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000">
                <a:latin typeface="Overpass Black"/>
                <a:ea typeface="Overpass Black"/>
                <a:cs typeface="Overpass Black"/>
                <a:sym typeface="Overpass Black"/>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44" name="Google Shape;1444;p24"/>
          <p:cNvSpPr txBox="1"/>
          <p:nvPr>
            <p:ph hasCustomPrompt="1" idx="4" type="title"/>
          </p:nvPr>
        </p:nvSpPr>
        <p:spPr>
          <a:xfrm>
            <a:off x="6926450" y="1992075"/>
            <a:ext cx="1083000" cy="44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25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45" name="Google Shape;1445;p24"/>
          <p:cNvSpPr txBox="1"/>
          <p:nvPr>
            <p:ph idx="5" type="subTitle"/>
          </p:nvPr>
        </p:nvSpPr>
        <p:spPr>
          <a:xfrm>
            <a:off x="6507950" y="3295975"/>
            <a:ext cx="19200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000">
                <a:latin typeface="Overpass Black"/>
                <a:ea typeface="Overpass Black"/>
                <a:cs typeface="Overpass Black"/>
                <a:sym typeface="Overpass Black"/>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46" name="Google Shape;1446;p24"/>
          <p:cNvSpPr txBox="1"/>
          <p:nvPr>
            <p:ph hasCustomPrompt="1" idx="6" type="title"/>
          </p:nvPr>
        </p:nvSpPr>
        <p:spPr>
          <a:xfrm>
            <a:off x="1146160" y="1992075"/>
            <a:ext cx="1083000" cy="44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25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47" name="Google Shape;1447;p24"/>
          <p:cNvSpPr txBox="1"/>
          <p:nvPr>
            <p:ph idx="7" type="subTitle"/>
          </p:nvPr>
        </p:nvSpPr>
        <p:spPr>
          <a:xfrm>
            <a:off x="724510" y="3295975"/>
            <a:ext cx="19263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000">
                <a:latin typeface="Overpass Black"/>
                <a:ea typeface="Overpass Black"/>
                <a:cs typeface="Overpass Black"/>
                <a:sym typeface="Overpass Black"/>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48" name="Google Shape;1448;p24"/>
          <p:cNvSpPr txBox="1"/>
          <p:nvPr>
            <p:ph idx="8" type="subTitle"/>
          </p:nvPr>
        </p:nvSpPr>
        <p:spPr>
          <a:xfrm>
            <a:off x="722260" y="3632696"/>
            <a:ext cx="1930800" cy="806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49" name="Google Shape;1449;p24"/>
          <p:cNvSpPr txBox="1"/>
          <p:nvPr>
            <p:ph idx="9" type="subTitle"/>
          </p:nvPr>
        </p:nvSpPr>
        <p:spPr>
          <a:xfrm>
            <a:off x="2643447" y="3632696"/>
            <a:ext cx="1930800" cy="806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50" name="Google Shape;1450;p24"/>
          <p:cNvSpPr txBox="1"/>
          <p:nvPr>
            <p:ph idx="13" type="subTitle"/>
          </p:nvPr>
        </p:nvSpPr>
        <p:spPr>
          <a:xfrm>
            <a:off x="4562102" y="3632696"/>
            <a:ext cx="1930800" cy="806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51" name="Google Shape;1451;p24"/>
          <p:cNvSpPr txBox="1"/>
          <p:nvPr>
            <p:ph idx="14" type="subTitle"/>
          </p:nvPr>
        </p:nvSpPr>
        <p:spPr>
          <a:xfrm>
            <a:off x="6502550" y="3632700"/>
            <a:ext cx="1930800" cy="806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1452" name="Google Shape;1452;p24"/>
          <p:cNvPicPr preferRelativeResize="0"/>
          <p:nvPr/>
        </p:nvPicPr>
        <p:blipFill>
          <a:blip r:embed="rId2">
            <a:alphaModFix amt="66000"/>
          </a:blip>
          <a:stretch>
            <a:fillRect/>
          </a:stretch>
        </p:blipFill>
        <p:spPr>
          <a:xfrm flipH="1" rot="5399990">
            <a:off x="7705516" y="-598319"/>
            <a:ext cx="3297389" cy="2276637"/>
          </a:xfrm>
          <a:prstGeom prst="rect">
            <a:avLst/>
          </a:prstGeom>
          <a:noFill/>
          <a:ln>
            <a:noFill/>
          </a:ln>
        </p:spPr>
      </p:pic>
      <p:grpSp>
        <p:nvGrpSpPr>
          <p:cNvPr id="1453" name="Google Shape;1453;p24"/>
          <p:cNvGrpSpPr/>
          <p:nvPr/>
        </p:nvGrpSpPr>
        <p:grpSpPr>
          <a:xfrm rot="-987768">
            <a:off x="7751817" y="-266278"/>
            <a:ext cx="1344359" cy="1995308"/>
            <a:chOff x="272875" y="1527563"/>
            <a:chExt cx="255950" cy="455000"/>
          </a:xfrm>
        </p:grpSpPr>
        <p:sp>
          <p:nvSpPr>
            <p:cNvPr id="1454" name="Google Shape;1454;p24"/>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4"/>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4"/>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4"/>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4"/>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4"/>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4"/>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4"/>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4"/>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4"/>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4"/>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4"/>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4"/>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4"/>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24"/>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24"/>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4"/>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4"/>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4"/>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4"/>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4"/>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4"/>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4"/>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4"/>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4"/>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4"/>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4"/>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24"/>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24"/>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24"/>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24"/>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24"/>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24"/>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24"/>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24"/>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89" name="Google Shape;1489;p24"/>
          <p:cNvPicPr preferRelativeResize="0"/>
          <p:nvPr/>
        </p:nvPicPr>
        <p:blipFill>
          <a:blip r:embed="rId3">
            <a:alphaModFix amt="74000"/>
          </a:blip>
          <a:stretch>
            <a:fillRect/>
          </a:stretch>
        </p:blipFill>
        <p:spPr>
          <a:xfrm flipH="1" rot="-10162003">
            <a:off x="-1091107" y="-1133759"/>
            <a:ext cx="2894871" cy="2593322"/>
          </a:xfrm>
          <a:prstGeom prst="rect">
            <a:avLst/>
          </a:prstGeom>
          <a:noFill/>
          <a:ln>
            <a:noFill/>
          </a:ln>
        </p:spPr>
      </p:pic>
      <p:pic>
        <p:nvPicPr>
          <p:cNvPr id="1490" name="Google Shape;1490;p24"/>
          <p:cNvPicPr preferRelativeResize="0"/>
          <p:nvPr/>
        </p:nvPicPr>
        <p:blipFill>
          <a:blip r:embed="rId4">
            <a:alphaModFix amt="76000"/>
          </a:blip>
          <a:stretch>
            <a:fillRect/>
          </a:stretch>
        </p:blipFill>
        <p:spPr>
          <a:xfrm rot="363351">
            <a:off x="802621" y="4291783"/>
            <a:ext cx="7605804" cy="2832383"/>
          </a:xfrm>
          <a:prstGeom prst="rect">
            <a:avLst/>
          </a:prstGeom>
          <a:noFill/>
          <a:ln>
            <a:noFill/>
          </a:ln>
        </p:spPr>
      </p:pic>
      <p:sp>
        <p:nvSpPr>
          <p:cNvPr id="1491" name="Google Shape;1491;p24"/>
          <p:cNvSpPr/>
          <p:nvPr/>
        </p:nvSpPr>
        <p:spPr>
          <a:xfrm rot="9899989">
            <a:off x="-583964" y="4625085"/>
            <a:ext cx="2265015" cy="2165770"/>
          </a:xfrm>
          <a:custGeom>
            <a:rect b="b" l="l" r="r" t="t"/>
            <a:pathLst>
              <a:path extrusionOk="0" h="20404" w="21339">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24"/>
          <p:cNvSpPr txBox="1"/>
          <p:nvPr>
            <p:ph idx="15" type="ctrTitle"/>
          </p:nvPr>
        </p:nvSpPr>
        <p:spPr>
          <a:xfrm>
            <a:off x="736646" y="373025"/>
            <a:ext cx="76725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
              <a:buNone/>
              <a:defRPr/>
            </a:lvl1pPr>
            <a:lvl2pPr lvl="1" rtl="0" algn="ctr">
              <a:spcBef>
                <a:spcPts val="0"/>
              </a:spcBef>
              <a:spcAft>
                <a:spcPts val="0"/>
              </a:spcAft>
              <a:buSzPts val="800"/>
              <a:buNone/>
              <a:defRPr sz="800"/>
            </a:lvl2pPr>
            <a:lvl3pPr lvl="2" rtl="0" algn="ctr">
              <a:spcBef>
                <a:spcPts val="0"/>
              </a:spcBef>
              <a:spcAft>
                <a:spcPts val="0"/>
              </a:spcAft>
              <a:buSzPts val="800"/>
              <a:buNone/>
              <a:defRPr sz="800"/>
            </a:lvl3pPr>
            <a:lvl4pPr lvl="3" rtl="0" algn="ctr">
              <a:spcBef>
                <a:spcPts val="0"/>
              </a:spcBef>
              <a:spcAft>
                <a:spcPts val="0"/>
              </a:spcAft>
              <a:buSzPts val="800"/>
              <a:buNone/>
              <a:defRPr sz="800"/>
            </a:lvl4pPr>
            <a:lvl5pPr lvl="4" rtl="0" algn="ctr">
              <a:spcBef>
                <a:spcPts val="0"/>
              </a:spcBef>
              <a:spcAft>
                <a:spcPts val="0"/>
              </a:spcAft>
              <a:buSzPts val="800"/>
              <a:buNone/>
              <a:defRPr sz="800"/>
            </a:lvl5pPr>
            <a:lvl6pPr lvl="5" rtl="0" algn="ctr">
              <a:spcBef>
                <a:spcPts val="0"/>
              </a:spcBef>
              <a:spcAft>
                <a:spcPts val="0"/>
              </a:spcAft>
              <a:buSzPts val="800"/>
              <a:buNone/>
              <a:defRPr sz="800"/>
            </a:lvl6pPr>
            <a:lvl7pPr lvl="6" rtl="0" algn="ctr">
              <a:spcBef>
                <a:spcPts val="0"/>
              </a:spcBef>
              <a:spcAft>
                <a:spcPts val="0"/>
              </a:spcAft>
              <a:buSzPts val="800"/>
              <a:buNone/>
              <a:defRPr sz="800"/>
            </a:lvl7pPr>
            <a:lvl8pPr lvl="7" rtl="0" algn="ctr">
              <a:spcBef>
                <a:spcPts val="0"/>
              </a:spcBef>
              <a:spcAft>
                <a:spcPts val="0"/>
              </a:spcAft>
              <a:buSzPts val="800"/>
              <a:buNone/>
              <a:defRPr sz="800"/>
            </a:lvl8pPr>
            <a:lvl9pPr lvl="8" rtl="0" algn="ctr">
              <a:spcBef>
                <a:spcPts val="0"/>
              </a:spcBef>
              <a:spcAft>
                <a:spcPts val="0"/>
              </a:spcAft>
              <a:buSzPts val="800"/>
              <a:buNone/>
              <a:defRPr sz="8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CUSTOM_1">
    <p:spTree>
      <p:nvGrpSpPr>
        <p:cNvPr id="1493" name="Shape 1493"/>
        <p:cNvGrpSpPr/>
        <p:nvPr/>
      </p:nvGrpSpPr>
      <p:grpSpPr>
        <a:xfrm>
          <a:off x="0" y="0"/>
          <a:ext cx="0" cy="0"/>
          <a:chOff x="0" y="0"/>
          <a:chExt cx="0" cy="0"/>
        </a:xfrm>
      </p:grpSpPr>
      <p:sp>
        <p:nvSpPr>
          <p:cNvPr id="1494" name="Google Shape;1494;p25"/>
          <p:cNvSpPr txBox="1"/>
          <p:nvPr>
            <p:ph idx="1" type="subTitle"/>
          </p:nvPr>
        </p:nvSpPr>
        <p:spPr>
          <a:xfrm>
            <a:off x="671450" y="2555700"/>
            <a:ext cx="3566700" cy="1166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495" name="Google Shape;1495;p25"/>
          <p:cNvSpPr txBox="1"/>
          <p:nvPr>
            <p:ph type="ctrTitle"/>
          </p:nvPr>
        </p:nvSpPr>
        <p:spPr>
          <a:xfrm>
            <a:off x="671450" y="1875052"/>
            <a:ext cx="2604300" cy="573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pic>
        <p:nvPicPr>
          <p:cNvPr id="1496" name="Google Shape;1496;p25"/>
          <p:cNvPicPr preferRelativeResize="0"/>
          <p:nvPr/>
        </p:nvPicPr>
        <p:blipFill>
          <a:blip r:embed="rId2">
            <a:alphaModFix amt="64000"/>
          </a:blip>
          <a:stretch>
            <a:fillRect/>
          </a:stretch>
        </p:blipFill>
        <p:spPr>
          <a:xfrm rot="5400000">
            <a:off x="6963311" y="-630813"/>
            <a:ext cx="3592176" cy="3021600"/>
          </a:xfrm>
          <a:prstGeom prst="rect">
            <a:avLst/>
          </a:prstGeom>
          <a:noFill/>
          <a:ln>
            <a:noFill/>
          </a:ln>
        </p:spPr>
      </p:pic>
      <p:pic>
        <p:nvPicPr>
          <p:cNvPr id="1497" name="Google Shape;1497;p25"/>
          <p:cNvPicPr preferRelativeResize="0"/>
          <p:nvPr/>
        </p:nvPicPr>
        <p:blipFill>
          <a:blip r:embed="rId3">
            <a:alphaModFix amt="66000"/>
          </a:blip>
          <a:stretch>
            <a:fillRect/>
          </a:stretch>
        </p:blipFill>
        <p:spPr>
          <a:xfrm flipH="1" rot="1326165">
            <a:off x="-191445" y="4128883"/>
            <a:ext cx="3297389" cy="2276634"/>
          </a:xfrm>
          <a:prstGeom prst="rect">
            <a:avLst/>
          </a:prstGeom>
          <a:noFill/>
          <a:ln>
            <a:noFill/>
          </a:ln>
        </p:spPr>
      </p:pic>
      <p:grpSp>
        <p:nvGrpSpPr>
          <p:cNvPr id="1498" name="Google Shape;1498;p25"/>
          <p:cNvGrpSpPr/>
          <p:nvPr/>
        </p:nvGrpSpPr>
        <p:grpSpPr>
          <a:xfrm rot="-2700000">
            <a:off x="8026513" y="-183341"/>
            <a:ext cx="1344349" cy="1995327"/>
            <a:chOff x="272875" y="1527563"/>
            <a:chExt cx="255950" cy="455000"/>
          </a:xfrm>
        </p:grpSpPr>
        <p:sp>
          <p:nvSpPr>
            <p:cNvPr id="1499" name="Google Shape;1499;p25"/>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25"/>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25"/>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25"/>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25"/>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25"/>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25"/>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25"/>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25"/>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25"/>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25"/>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25"/>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25"/>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5"/>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5"/>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25"/>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25"/>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25"/>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25"/>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5"/>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25"/>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25"/>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25"/>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5"/>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25"/>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25"/>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25"/>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25"/>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25"/>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25"/>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25"/>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25"/>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25"/>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25"/>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25"/>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4" name="Google Shape;1534;p25"/>
          <p:cNvSpPr/>
          <p:nvPr/>
        </p:nvSpPr>
        <p:spPr>
          <a:xfrm>
            <a:off x="4566955" y="-2521549"/>
            <a:ext cx="4624024" cy="7256966"/>
          </a:xfrm>
          <a:custGeom>
            <a:rect b="b" l="l" r="r" t="t"/>
            <a:pathLst>
              <a:path extrusionOk="0" h="94461" w="55812">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35" name="Google Shape;1535;p25"/>
          <p:cNvPicPr preferRelativeResize="0"/>
          <p:nvPr/>
        </p:nvPicPr>
        <p:blipFill>
          <a:blip r:embed="rId4">
            <a:alphaModFix amt="74000"/>
          </a:blip>
          <a:stretch>
            <a:fillRect/>
          </a:stretch>
        </p:blipFill>
        <p:spPr>
          <a:xfrm rot="7675040">
            <a:off x="2669916" y="-1516164"/>
            <a:ext cx="2894877" cy="2593327"/>
          </a:xfrm>
          <a:prstGeom prst="rect">
            <a:avLst/>
          </a:prstGeom>
          <a:noFill/>
          <a:ln>
            <a:noFill/>
          </a:ln>
        </p:spPr>
      </p:pic>
      <p:pic>
        <p:nvPicPr>
          <p:cNvPr id="1536" name="Google Shape;1536;p25"/>
          <p:cNvPicPr preferRelativeResize="0"/>
          <p:nvPr/>
        </p:nvPicPr>
        <p:blipFill>
          <a:blip r:embed="rId5">
            <a:alphaModFix amt="74000"/>
          </a:blip>
          <a:stretch>
            <a:fillRect/>
          </a:stretch>
        </p:blipFill>
        <p:spPr>
          <a:xfrm flipH="1" rot="-9631575">
            <a:off x="-1503235" y="-1230424"/>
            <a:ext cx="2894874" cy="2593324"/>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1537" name="Shape 1537"/>
        <p:cNvGrpSpPr/>
        <p:nvPr/>
      </p:nvGrpSpPr>
      <p:grpSpPr>
        <a:xfrm>
          <a:off x="0" y="0"/>
          <a:ext cx="0" cy="0"/>
          <a:chOff x="0" y="0"/>
          <a:chExt cx="0" cy="0"/>
        </a:xfrm>
      </p:grpSpPr>
      <p:sp>
        <p:nvSpPr>
          <p:cNvPr id="1538" name="Google Shape;1538;p26"/>
          <p:cNvSpPr txBox="1"/>
          <p:nvPr>
            <p:ph idx="1" type="subTitle"/>
          </p:nvPr>
        </p:nvSpPr>
        <p:spPr>
          <a:xfrm>
            <a:off x="544025" y="3120381"/>
            <a:ext cx="2286000" cy="476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600">
                <a:latin typeface="Overpass Black"/>
                <a:ea typeface="Overpass Black"/>
                <a:cs typeface="Overpass Black"/>
                <a:sym typeface="Overpass Black"/>
              </a:defRPr>
            </a:lvl1pPr>
            <a:lvl2pPr lvl="1" rtl="0" algn="ctr">
              <a:lnSpc>
                <a:spcPct val="100000"/>
              </a:lnSpc>
              <a:spcBef>
                <a:spcPts val="0"/>
              </a:spcBef>
              <a:spcAft>
                <a:spcPts val="0"/>
              </a:spcAft>
              <a:buNone/>
              <a:defRPr sz="1600">
                <a:latin typeface="Overpass Black"/>
                <a:ea typeface="Overpass Black"/>
                <a:cs typeface="Overpass Black"/>
                <a:sym typeface="Overpass Black"/>
              </a:defRPr>
            </a:lvl2pPr>
            <a:lvl3pPr lvl="2" rtl="0" algn="ctr">
              <a:lnSpc>
                <a:spcPct val="100000"/>
              </a:lnSpc>
              <a:spcBef>
                <a:spcPts val="0"/>
              </a:spcBef>
              <a:spcAft>
                <a:spcPts val="0"/>
              </a:spcAft>
              <a:buNone/>
              <a:defRPr sz="1600">
                <a:latin typeface="Overpass Black"/>
                <a:ea typeface="Overpass Black"/>
                <a:cs typeface="Overpass Black"/>
                <a:sym typeface="Overpass Black"/>
              </a:defRPr>
            </a:lvl3pPr>
            <a:lvl4pPr lvl="3" rtl="0" algn="ctr">
              <a:lnSpc>
                <a:spcPct val="100000"/>
              </a:lnSpc>
              <a:spcBef>
                <a:spcPts val="0"/>
              </a:spcBef>
              <a:spcAft>
                <a:spcPts val="0"/>
              </a:spcAft>
              <a:buNone/>
              <a:defRPr sz="1600">
                <a:latin typeface="Overpass Black"/>
                <a:ea typeface="Overpass Black"/>
                <a:cs typeface="Overpass Black"/>
                <a:sym typeface="Overpass Black"/>
              </a:defRPr>
            </a:lvl4pPr>
            <a:lvl5pPr lvl="4" rtl="0" algn="ctr">
              <a:lnSpc>
                <a:spcPct val="100000"/>
              </a:lnSpc>
              <a:spcBef>
                <a:spcPts val="0"/>
              </a:spcBef>
              <a:spcAft>
                <a:spcPts val="0"/>
              </a:spcAft>
              <a:buNone/>
              <a:defRPr sz="1600">
                <a:latin typeface="Overpass Black"/>
                <a:ea typeface="Overpass Black"/>
                <a:cs typeface="Overpass Black"/>
                <a:sym typeface="Overpass Black"/>
              </a:defRPr>
            </a:lvl5pPr>
            <a:lvl6pPr lvl="5" rtl="0" algn="ctr">
              <a:lnSpc>
                <a:spcPct val="100000"/>
              </a:lnSpc>
              <a:spcBef>
                <a:spcPts val="0"/>
              </a:spcBef>
              <a:spcAft>
                <a:spcPts val="0"/>
              </a:spcAft>
              <a:buNone/>
              <a:defRPr sz="1600">
                <a:latin typeface="Overpass Black"/>
                <a:ea typeface="Overpass Black"/>
                <a:cs typeface="Overpass Black"/>
                <a:sym typeface="Overpass Black"/>
              </a:defRPr>
            </a:lvl6pPr>
            <a:lvl7pPr lvl="6" rtl="0" algn="ctr">
              <a:lnSpc>
                <a:spcPct val="100000"/>
              </a:lnSpc>
              <a:spcBef>
                <a:spcPts val="0"/>
              </a:spcBef>
              <a:spcAft>
                <a:spcPts val="0"/>
              </a:spcAft>
              <a:buNone/>
              <a:defRPr sz="1600">
                <a:latin typeface="Overpass Black"/>
                <a:ea typeface="Overpass Black"/>
                <a:cs typeface="Overpass Black"/>
                <a:sym typeface="Overpass Black"/>
              </a:defRPr>
            </a:lvl7pPr>
            <a:lvl8pPr lvl="7" rtl="0" algn="ctr">
              <a:lnSpc>
                <a:spcPct val="100000"/>
              </a:lnSpc>
              <a:spcBef>
                <a:spcPts val="0"/>
              </a:spcBef>
              <a:spcAft>
                <a:spcPts val="0"/>
              </a:spcAft>
              <a:buNone/>
              <a:defRPr sz="1600">
                <a:latin typeface="Overpass Black"/>
                <a:ea typeface="Overpass Black"/>
                <a:cs typeface="Overpass Black"/>
                <a:sym typeface="Overpass Black"/>
              </a:defRPr>
            </a:lvl8pPr>
            <a:lvl9pPr lvl="8" rtl="0" algn="ctr">
              <a:lnSpc>
                <a:spcPct val="100000"/>
              </a:lnSpc>
              <a:spcBef>
                <a:spcPts val="0"/>
              </a:spcBef>
              <a:spcAft>
                <a:spcPts val="0"/>
              </a:spcAft>
              <a:buNone/>
              <a:defRPr sz="1600">
                <a:latin typeface="Overpass Black"/>
                <a:ea typeface="Overpass Black"/>
                <a:cs typeface="Overpass Black"/>
                <a:sym typeface="Overpass Black"/>
              </a:defRPr>
            </a:lvl9pPr>
          </a:lstStyle>
          <a:p/>
        </p:txBody>
      </p:sp>
      <p:sp>
        <p:nvSpPr>
          <p:cNvPr id="1539" name="Google Shape;1539;p26"/>
          <p:cNvSpPr txBox="1"/>
          <p:nvPr>
            <p:ph idx="2" type="subTitle"/>
          </p:nvPr>
        </p:nvSpPr>
        <p:spPr>
          <a:xfrm>
            <a:off x="544025" y="3429595"/>
            <a:ext cx="2286000" cy="84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0"/>
              </a:spcBef>
              <a:spcAft>
                <a:spcPts val="0"/>
              </a:spcAft>
              <a:buNone/>
              <a:defRPr/>
            </a:lvl2pPr>
            <a:lvl3pPr lvl="2" rtl="0" algn="ctr">
              <a:lnSpc>
                <a:spcPct val="100000"/>
              </a:lnSpc>
              <a:spcBef>
                <a:spcPts val="0"/>
              </a:spcBef>
              <a:spcAft>
                <a:spcPts val="0"/>
              </a:spcAft>
              <a:buNone/>
              <a:defRPr/>
            </a:lvl3pPr>
            <a:lvl4pPr lvl="3" rtl="0" algn="ctr">
              <a:lnSpc>
                <a:spcPct val="100000"/>
              </a:lnSpc>
              <a:spcBef>
                <a:spcPts val="0"/>
              </a:spcBef>
              <a:spcAft>
                <a:spcPts val="0"/>
              </a:spcAft>
              <a:buNone/>
              <a:defRPr/>
            </a:lvl4pPr>
            <a:lvl5pPr lvl="4" rtl="0" algn="ctr">
              <a:lnSpc>
                <a:spcPct val="100000"/>
              </a:lnSpc>
              <a:spcBef>
                <a:spcPts val="0"/>
              </a:spcBef>
              <a:spcAft>
                <a:spcPts val="0"/>
              </a:spcAft>
              <a:buNone/>
              <a:defRPr/>
            </a:lvl5pPr>
            <a:lvl6pPr lvl="5" rtl="0" algn="ctr">
              <a:lnSpc>
                <a:spcPct val="100000"/>
              </a:lnSpc>
              <a:spcBef>
                <a:spcPts val="0"/>
              </a:spcBef>
              <a:spcAft>
                <a:spcPts val="0"/>
              </a:spcAft>
              <a:buNone/>
              <a:defRPr/>
            </a:lvl6pPr>
            <a:lvl7pPr lvl="6" rtl="0" algn="ctr">
              <a:lnSpc>
                <a:spcPct val="100000"/>
              </a:lnSpc>
              <a:spcBef>
                <a:spcPts val="0"/>
              </a:spcBef>
              <a:spcAft>
                <a:spcPts val="0"/>
              </a:spcAft>
              <a:buNone/>
              <a:defRPr/>
            </a:lvl7pPr>
            <a:lvl8pPr lvl="7" rtl="0" algn="ctr">
              <a:lnSpc>
                <a:spcPct val="100000"/>
              </a:lnSpc>
              <a:spcBef>
                <a:spcPts val="0"/>
              </a:spcBef>
              <a:spcAft>
                <a:spcPts val="0"/>
              </a:spcAft>
              <a:buNone/>
              <a:defRPr/>
            </a:lvl8pPr>
            <a:lvl9pPr lvl="8" rtl="0" algn="ctr">
              <a:lnSpc>
                <a:spcPct val="100000"/>
              </a:lnSpc>
              <a:spcBef>
                <a:spcPts val="0"/>
              </a:spcBef>
              <a:spcAft>
                <a:spcPts val="0"/>
              </a:spcAft>
              <a:buNone/>
              <a:defRPr/>
            </a:lvl9pPr>
          </a:lstStyle>
          <a:p/>
        </p:txBody>
      </p:sp>
      <p:sp>
        <p:nvSpPr>
          <p:cNvPr id="1540" name="Google Shape;1540;p26"/>
          <p:cNvSpPr txBox="1"/>
          <p:nvPr>
            <p:ph idx="3" type="subTitle"/>
          </p:nvPr>
        </p:nvSpPr>
        <p:spPr>
          <a:xfrm>
            <a:off x="3147280" y="3120381"/>
            <a:ext cx="2467500" cy="476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600">
                <a:latin typeface="Overpass Black"/>
                <a:ea typeface="Overpass Black"/>
                <a:cs typeface="Overpass Black"/>
                <a:sym typeface="Overpass Black"/>
              </a:defRPr>
            </a:lvl1pPr>
            <a:lvl2pPr lvl="1" rtl="0" algn="ctr">
              <a:lnSpc>
                <a:spcPct val="100000"/>
              </a:lnSpc>
              <a:spcBef>
                <a:spcPts val="0"/>
              </a:spcBef>
              <a:spcAft>
                <a:spcPts val="0"/>
              </a:spcAft>
              <a:buNone/>
              <a:defRPr sz="1600">
                <a:latin typeface="Overpass Black"/>
                <a:ea typeface="Overpass Black"/>
                <a:cs typeface="Overpass Black"/>
                <a:sym typeface="Overpass Black"/>
              </a:defRPr>
            </a:lvl2pPr>
            <a:lvl3pPr lvl="2" rtl="0" algn="ctr">
              <a:lnSpc>
                <a:spcPct val="100000"/>
              </a:lnSpc>
              <a:spcBef>
                <a:spcPts val="0"/>
              </a:spcBef>
              <a:spcAft>
                <a:spcPts val="0"/>
              </a:spcAft>
              <a:buNone/>
              <a:defRPr sz="1600">
                <a:latin typeface="Overpass Black"/>
                <a:ea typeface="Overpass Black"/>
                <a:cs typeface="Overpass Black"/>
                <a:sym typeface="Overpass Black"/>
              </a:defRPr>
            </a:lvl3pPr>
            <a:lvl4pPr lvl="3" rtl="0" algn="ctr">
              <a:lnSpc>
                <a:spcPct val="100000"/>
              </a:lnSpc>
              <a:spcBef>
                <a:spcPts val="0"/>
              </a:spcBef>
              <a:spcAft>
                <a:spcPts val="0"/>
              </a:spcAft>
              <a:buNone/>
              <a:defRPr sz="1600">
                <a:latin typeface="Overpass Black"/>
                <a:ea typeface="Overpass Black"/>
                <a:cs typeface="Overpass Black"/>
                <a:sym typeface="Overpass Black"/>
              </a:defRPr>
            </a:lvl4pPr>
            <a:lvl5pPr lvl="4" rtl="0" algn="ctr">
              <a:lnSpc>
                <a:spcPct val="100000"/>
              </a:lnSpc>
              <a:spcBef>
                <a:spcPts val="0"/>
              </a:spcBef>
              <a:spcAft>
                <a:spcPts val="0"/>
              </a:spcAft>
              <a:buNone/>
              <a:defRPr sz="1600">
                <a:latin typeface="Overpass Black"/>
                <a:ea typeface="Overpass Black"/>
                <a:cs typeface="Overpass Black"/>
                <a:sym typeface="Overpass Black"/>
              </a:defRPr>
            </a:lvl5pPr>
            <a:lvl6pPr lvl="5" rtl="0" algn="ctr">
              <a:lnSpc>
                <a:spcPct val="100000"/>
              </a:lnSpc>
              <a:spcBef>
                <a:spcPts val="0"/>
              </a:spcBef>
              <a:spcAft>
                <a:spcPts val="0"/>
              </a:spcAft>
              <a:buNone/>
              <a:defRPr sz="1600">
                <a:latin typeface="Overpass Black"/>
                <a:ea typeface="Overpass Black"/>
                <a:cs typeface="Overpass Black"/>
                <a:sym typeface="Overpass Black"/>
              </a:defRPr>
            </a:lvl6pPr>
            <a:lvl7pPr lvl="6" rtl="0" algn="ctr">
              <a:lnSpc>
                <a:spcPct val="100000"/>
              </a:lnSpc>
              <a:spcBef>
                <a:spcPts val="0"/>
              </a:spcBef>
              <a:spcAft>
                <a:spcPts val="0"/>
              </a:spcAft>
              <a:buNone/>
              <a:defRPr sz="1600">
                <a:latin typeface="Overpass Black"/>
                <a:ea typeface="Overpass Black"/>
                <a:cs typeface="Overpass Black"/>
                <a:sym typeface="Overpass Black"/>
              </a:defRPr>
            </a:lvl7pPr>
            <a:lvl8pPr lvl="7" rtl="0" algn="ctr">
              <a:lnSpc>
                <a:spcPct val="100000"/>
              </a:lnSpc>
              <a:spcBef>
                <a:spcPts val="0"/>
              </a:spcBef>
              <a:spcAft>
                <a:spcPts val="0"/>
              </a:spcAft>
              <a:buNone/>
              <a:defRPr sz="1600">
                <a:latin typeface="Overpass Black"/>
                <a:ea typeface="Overpass Black"/>
                <a:cs typeface="Overpass Black"/>
                <a:sym typeface="Overpass Black"/>
              </a:defRPr>
            </a:lvl8pPr>
            <a:lvl9pPr lvl="8" rtl="0" algn="ctr">
              <a:lnSpc>
                <a:spcPct val="100000"/>
              </a:lnSpc>
              <a:spcBef>
                <a:spcPts val="0"/>
              </a:spcBef>
              <a:spcAft>
                <a:spcPts val="0"/>
              </a:spcAft>
              <a:buNone/>
              <a:defRPr sz="1600">
                <a:latin typeface="Overpass Black"/>
                <a:ea typeface="Overpass Black"/>
                <a:cs typeface="Overpass Black"/>
                <a:sym typeface="Overpass Black"/>
              </a:defRPr>
            </a:lvl9pPr>
          </a:lstStyle>
          <a:p/>
        </p:txBody>
      </p:sp>
      <p:sp>
        <p:nvSpPr>
          <p:cNvPr id="1541" name="Google Shape;1541;p26"/>
          <p:cNvSpPr txBox="1"/>
          <p:nvPr>
            <p:ph idx="4" type="subTitle"/>
          </p:nvPr>
        </p:nvSpPr>
        <p:spPr>
          <a:xfrm>
            <a:off x="3238030" y="3429595"/>
            <a:ext cx="2286000" cy="84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0"/>
              </a:spcBef>
              <a:spcAft>
                <a:spcPts val="0"/>
              </a:spcAft>
              <a:buNone/>
              <a:defRPr/>
            </a:lvl2pPr>
            <a:lvl3pPr lvl="2" rtl="0" algn="ctr">
              <a:lnSpc>
                <a:spcPct val="100000"/>
              </a:lnSpc>
              <a:spcBef>
                <a:spcPts val="0"/>
              </a:spcBef>
              <a:spcAft>
                <a:spcPts val="0"/>
              </a:spcAft>
              <a:buNone/>
              <a:defRPr/>
            </a:lvl3pPr>
            <a:lvl4pPr lvl="3" rtl="0" algn="ctr">
              <a:lnSpc>
                <a:spcPct val="100000"/>
              </a:lnSpc>
              <a:spcBef>
                <a:spcPts val="0"/>
              </a:spcBef>
              <a:spcAft>
                <a:spcPts val="0"/>
              </a:spcAft>
              <a:buNone/>
              <a:defRPr/>
            </a:lvl4pPr>
            <a:lvl5pPr lvl="4" rtl="0" algn="ctr">
              <a:lnSpc>
                <a:spcPct val="100000"/>
              </a:lnSpc>
              <a:spcBef>
                <a:spcPts val="0"/>
              </a:spcBef>
              <a:spcAft>
                <a:spcPts val="0"/>
              </a:spcAft>
              <a:buNone/>
              <a:defRPr/>
            </a:lvl5pPr>
            <a:lvl6pPr lvl="5" rtl="0" algn="ctr">
              <a:lnSpc>
                <a:spcPct val="100000"/>
              </a:lnSpc>
              <a:spcBef>
                <a:spcPts val="0"/>
              </a:spcBef>
              <a:spcAft>
                <a:spcPts val="0"/>
              </a:spcAft>
              <a:buNone/>
              <a:defRPr/>
            </a:lvl6pPr>
            <a:lvl7pPr lvl="6" rtl="0" algn="ctr">
              <a:lnSpc>
                <a:spcPct val="100000"/>
              </a:lnSpc>
              <a:spcBef>
                <a:spcPts val="0"/>
              </a:spcBef>
              <a:spcAft>
                <a:spcPts val="0"/>
              </a:spcAft>
              <a:buNone/>
              <a:defRPr/>
            </a:lvl7pPr>
            <a:lvl8pPr lvl="7" rtl="0" algn="ctr">
              <a:lnSpc>
                <a:spcPct val="100000"/>
              </a:lnSpc>
              <a:spcBef>
                <a:spcPts val="0"/>
              </a:spcBef>
              <a:spcAft>
                <a:spcPts val="0"/>
              </a:spcAft>
              <a:buNone/>
              <a:defRPr/>
            </a:lvl8pPr>
            <a:lvl9pPr lvl="8" rtl="0" algn="ctr">
              <a:lnSpc>
                <a:spcPct val="100000"/>
              </a:lnSpc>
              <a:spcBef>
                <a:spcPts val="0"/>
              </a:spcBef>
              <a:spcAft>
                <a:spcPts val="0"/>
              </a:spcAft>
              <a:buNone/>
              <a:defRPr/>
            </a:lvl9pPr>
          </a:lstStyle>
          <a:p/>
        </p:txBody>
      </p:sp>
      <p:sp>
        <p:nvSpPr>
          <p:cNvPr id="1542" name="Google Shape;1542;p26"/>
          <p:cNvSpPr txBox="1"/>
          <p:nvPr>
            <p:ph idx="5" type="subTitle"/>
          </p:nvPr>
        </p:nvSpPr>
        <p:spPr>
          <a:xfrm>
            <a:off x="5784651" y="3120381"/>
            <a:ext cx="2467500" cy="476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600">
                <a:latin typeface="Overpass Black"/>
                <a:ea typeface="Overpass Black"/>
                <a:cs typeface="Overpass Black"/>
                <a:sym typeface="Overpass Black"/>
              </a:defRPr>
            </a:lvl1pPr>
            <a:lvl2pPr lvl="1" rtl="0" algn="ctr">
              <a:lnSpc>
                <a:spcPct val="100000"/>
              </a:lnSpc>
              <a:spcBef>
                <a:spcPts val="0"/>
              </a:spcBef>
              <a:spcAft>
                <a:spcPts val="0"/>
              </a:spcAft>
              <a:buNone/>
              <a:defRPr sz="1600">
                <a:latin typeface="Overpass Black"/>
                <a:ea typeface="Overpass Black"/>
                <a:cs typeface="Overpass Black"/>
                <a:sym typeface="Overpass Black"/>
              </a:defRPr>
            </a:lvl2pPr>
            <a:lvl3pPr lvl="2" rtl="0" algn="ctr">
              <a:lnSpc>
                <a:spcPct val="100000"/>
              </a:lnSpc>
              <a:spcBef>
                <a:spcPts val="0"/>
              </a:spcBef>
              <a:spcAft>
                <a:spcPts val="0"/>
              </a:spcAft>
              <a:buNone/>
              <a:defRPr sz="1600">
                <a:latin typeface="Overpass Black"/>
                <a:ea typeface="Overpass Black"/>
                <a:cs typeface="Overpass Black"/>
                <a:sym typeface="Overpass Black"/>
              </a:defRPr>
            </a:lvl3pPr>
            <a:lvl4pPr lvl="3" rtl="0" algn="ctr">
              <a:lnSpc>
                <a:spcPct val="100000"/>
              </a:lnSpc>
              <a:spcBef>
                <a:spcPts val="0"/>
              </a:spcBef>
              <a:spcAft>
                <a:spcPts val="0"/>
              </a:spcAft>
              <a:buNone/>
              <a:defRPr sz="1600">
                <a:latin typeface="Overpass Black"/>
                <a:ea typeface="Overpass Black"/>
                <a:cs typeface="Overpass Black"/>
                <a:sym typeface="Overpass Black"/>
              </a:defRPr>
            </a:lvl4pPr>
            <a:lvl5pPr lvl="4" rtl="0" algn="ctr">
              <a:lnSpc>
                <a:spcPct val="100000"/>
              </a:lnSpc>
              <a:spcBef>
                <a:spcPts val="0"/>
              </a:spcBef>
              <a:spcAft>
                <a:spcPts val="0"/>
              </a:spcAft>
              <a:buNone/>
              <a:defRPr sz="1600">
                <a:latin typeface="Overpass Black"/>
                <a:ea typeface="Overpass Black"/>
                <a:cs typeface="Overpass Black"/>
                <a:sym typeface="Overpass Black"/>
              </a:defRPr>
            </a:lvl5pPr>
            <a:lvl6pPr lvl="5" rtl="0" algn="ctr">
              <a:lnSpc>
                <a:spcPct val="100000"/>
              </a:lnSpc>
              <a:spcBef>
                <a:spcPts val="0"/>
              </a:spcBef>
              <a:spcAft>
                <a:spcPts val="0"/>
              </a:spcAft>
              <a:buNone/>
              <a:defRPr sz="1600">
                <a:latin typeface="Overpass Black"/>
                <a:ea typeface="Overpass Black"/>
                <a:cs typeface="Overpass Black"/>
                <a:sym typeface="Overpass Black"/>
              </a:defRPr>
            </a:lvl6pPr>
            <a:lvl7pPr lvl="6" rtl="0" algn="ctr">
              <a:lnSpc>
                <a:spcPct val="100000"/>
              </a:lnSpc>
              <a:spcBef>
                <a:spcPts val="0"/>
              </a:spcBef>
              <a:spcAft>
                <a:spcPts val="0"/>
              </a:spcAft>
              <a:buNone/>
              <a:defRPr sz="1600">
                <a:latin typeface="Overpass Black"/>
                <a:ea typeface="Overpass Black"/>
                <a:cs typeface="Overpass Black"/>
                <a:sym typeface="Overpass Black"/>
              </a:defRPr>
            </a:lvl7pPr>
            <a:lvl8pPr lvl="7" rtl="0" algn="ctr">
              <a:lnSpc>
                <a:spcPct val="100000"/>
              </a:lnSpc>
              <a:spcBef>
                <a:spcPts val="0"/>
              </a:spcBef>
              <a:spcAft>
                <a:spcPts val="0"/>
              </a:spcAft>
              <a:buNone/>
              <a:defRPr sz="1600">
                <a:latin typeface="Overpass Black"/>
                <a:ea typeface="Overpass Black"/>
                <a:cs typeface="Overpass Black"/>
                <a:sym typeface="Overpass Black"/>
              </a:defRPr>
            </a:lvl8pPr>
            <a:lvl9pPr lvl="8" rtl="0" algn="ctr">
              <a:lnSpc>
                <a:spcPct val="100000"/>
              </a:lnSpc>
              <a:spcBef>
                <a:spcPts val="0"/>
              </a:spcBef>
              <a:spcAft>
                <a:spcPts val="0"/>
              </a:spcAft>
              <a:buNone/>
              <a:defRPr sz="1600">
                <a:latin typeface="Overpass Black"/>
                <a:ea typeface="Overpass Black"/>
                <a:cs typeface="Overpass Black"/>
                <a:sym typeface="Overpass Black"/>
              </a:defRPr>
            </a:lvl9pPr>
          </a:lstStyle>
          <a:p/>
        </p:txBody>
      </p:sp>
      <p:sp>
        <p:nvSpPr>
          <p:cNvPr id="1543" name="Google Shape;1543;p26"/>
          <p:cNvSpPr txBox="1"/>
          <p:nvPr>
            <p:ph idx="6" type="subTitle"/>
          </p:nvPr>
        </p:nvSpPr>
        <p:spPr>
          <a:xfrm>
            <a:off x="5875400" y="3429595"/>
            <a:ext cx="2286000" cy="84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0"/>
              </a:spcBef>
              <a:spcAft>
                <a:spcPts val="0"/>
              </a:spcAft>
              <a:buNone/>
              <a:defRPr/>
            </a:lvl2pPr>
            <a:lvl3pPr lvl="2" rtl="0" algn="ctr">
              <a:lnSpc>
                <a:spcPct val="100000"/>
              </a:lnSpc>
              <a:spcBef>
                <a:spcPts val="0"/>
              </a:spcBef>
              <a:spcAft>
                <a:spcPts val="0"/>
              </a:spcAft>
              <a:buNone/>
              <a:defRPr/>
            </a:lvl3pPr>
            <a:lvl4pPr lvl="3" rtl="0" algn="ctr">
              <a:lnSpc>
                <a:spcPct val="100000"/>
              </a:lnSpc>
              <a:spcBef>
                <a:spcPts val="0"/>
              </a:spcBef>
              <a:spcAft>
                <a:spcPts val="0"/>
              </a:spcAft>
              <a:buNone/>
              <a:defRPr/>
            </a:lvl4pPr>
            <a:lvl5pPr lvl="4" rtl="0" algn="ctr">
              <a:lnSpc>
                <a:spcPct val="100000"/>
              </a:lnSpc>
              <a:spcBef>
                <a:spcPts val="0"/>
              </a:spcBef>
              <a:spcAft>
                <a:spcPts val="0"/>
              </a:spcAft>
              <a:buNone/>
              <a:defRPr/>
            </a:lvl5pPr>
            <a:lvl6pPr lvl="5" rtl="0" algn="ctr">
              <a:lnSpc>
                <a:spcPct val="100000"/>
              </a:lnSpc>
              <a:spcBef>
                <a:spcPts val="0"/>
              </a:spcBef>
              <a:spcAft>
                <a:spcPts val="0"/>
              </a:spcAft>
              <a:buNone/>
              <a:defRPr/>
            </a:lvl6pPr>
            <a:lvl7pPr lvl="6" rtl="0" algn="ctr">
              <a:lnSpc>
                <a:spcPct val="100000"/>
              </a:lnSpc>
              <a:spcBef>
                <a:spcPts val="0"/>
              </a:spcBef>
              <a:spcAft>
                <a:spcPts val="0"/>
              </a:spcAft>
              <a:buNone/>
              <a:defRPr/>
            </a:lvl7pPr>
            <a:lvl8pPr lvl="7" rtl="0" algn="ctr">
              <a:lnSpc>
                <a:spcPct val="100000"/>
              </a:lnSpc>
              <a:spcBef>
                <a:spcPts val="0"/>
              </a:spcBef>
              <a:spcAft>
                <a:spcPts val="0"/>
              </a:spcAft>
              <a:buNone/>
              <a:defRPr/>
            </a:lvl8pPr>
            <a:lvl9pPr lvl="8" rtl="0" algn="ctr">
              <a:lnSpc>
                <a:spcPct val="100000"/>
              </a:lnSpc>
              <a:spcBef>
                <a:spcPts val="0"/>
              </a:spcBef>
              <a:spcAft>
                <a:spcPts val="0"/>
              </a:spcAft>
              <a:buNone/>
              <a:defRPr/>
            </a:lvl9pPr>
          </a:lstStyle>
          <a:p/>
        </p:txBody>
      </p:sp>
      <p:sp>
        <p:nvSpPr>
          <p:cNvPr id="1544" name="Google Shape;1544;p26"/>
          <p:cNvSpPr txBox="1"/>
          <p:nvPr>
            <p:ph hasCustomPrompt="1" type="title"/>
          </p:nvPr>
        </p:nvSpPr>
        <p:spPr>
          <a:xfrm>
            <a:off x="3450130" y="2341726"/>
            <a:ext cx="1861800" cy="54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23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545" name="Google Shape;1545;p26"/>
          <p:cNvSpPr txBox="1"/>
          <p:nvPr>
            <p:ph hasCustomPrompt="1" idx="7" type="title"/>
          </p:nvPr>
        </p:nvSpPr>
        <p:spPr>
          <a:xfrm>
            <a:off x="6087501" y="2341726"/>
            <a:ext cx="1861800" cy="54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23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546" name="Google Shape;1546;p26"/>
          <p:cNvSpPr txBox="1"/>
          <p:nvPr>
            <p:ph hasCustomPrompt="1" idx="8" type="title"/>
          </p:nvPr>
        </p:nvSpPr>
        <p:spPr>
          <a:xfrm>
            <a:off x="756125" y="2341726"/>
            <a:ext cx="1861800" cy="54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23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pic>
        <p:nvPicPr>
          <p:cNvPr id="1547" name="Google Shape;1547;p26"/>
          <p:cNvPicPr preferRelativeResize="0"/>
          <p:nvPr/>
        </p:nvPicPr>
        <p:blipFill>
          <a:blip r:embed="rId2">
            <a:alphaModFix amt="66000"/>
          </a:blip>
          <a:stretch>
            <a:fillRect/>
          </a:stretch>
        </p:blipFill>
        <p:spPr>
          <a:xfrm flipH="1" rot="-2343514">
            <a:off x="-1641553" y="-1719908"/>
            <a:ext cx="3297389" cy="2276638"/>
          </a:xfrm>
          <a:prstGeom prst="rect">
            <a:avLst/>
          </a:prstGeom>
          <a:noFill/>
          <a:ln>
            <a:noFill/>
          </a:ln>
        </p:spPr>
      </p:pic>
      <p:grpSp>
        <p:nvGrpSpPr>
          <p:cNvPr id="1548" name="Google Shape;1548;p26"/>
          <p:cNvGrpSpPr/>
          <p:nvPr/>
        </p:nvGrpSpPr>
        <p:grpSpPr>
          <a:xfrm rot="-8099954">
            <a:off x="-459577" y="-1021623"/>
            <a:ext cx="1344367" cy="1995327"/>
            <a:chOff x="272875" y="1527563"/>
            <a:chExt cx="255950" cy="455000"/>
          </a:xfrm>
        </p:grpSpPr>
        <p:sp>
          <p:nvSpPr>
            <p:cNvPr id="1549" name="Google Shape;1549;p26"/>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26"/>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26"/>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26"/>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26"/>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26"/>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26"/>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26"/>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26"/>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26"/>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26"/>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26"/>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26"/>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26"/>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26"/>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26"/>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26"/>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26"/>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26"/>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26"/>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26"/>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26"/>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26"/>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26"/>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26"/>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26"/>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26"/>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26"/>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26"/>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26"/>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26"/>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26"/>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26"/>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26"/>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26"/>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84" name="Google Shape;1584;p26"/>
          <p:cNvPicPr preferRelativeResize="0"/>
          <p:nvPr/>
        </p:nvPicPr>
        <p:blipFill>
          <a:blip r:embed="rId3">
            <a:alphaModFix amt="74000"/>
          </a:blip>
          <a:stretch>
            <a:fillRect/>
          </a:stretch>
        </p:blipFill>
        <p:spPr>
          <a:xfrm flipH="1" rot="4990199">
            <a:off x="-1127360" y="4108621"/>
            <a:ext cx="2894870" cy="2593321"/>
          </a:xfrm>
          <a:prstGeom prst="rect">
            <a:avLst/>
          </a:prstGeom>
          <a:noFill/>
          <a:ln>
            <a:noFill/>
          </a:ln>
        </p:spPr>
      </p:pic>
      <p:pic>
        <p:nvPicPr>
          <p:cNvPr id="1585" name="Google Shape;1585;p26"/>
          <p:cNvPicPr preferRelativeResize="0"/>
          <p:nvPr/>
        </p:nvPicPr>
        <p:blipFill>
          <a:blip r:embed="rId4">
            <a:alphaModFix amt="74000"/>
          </a:blip>
          <a:stretch>
            <a:fillRect/>
          </a:stretch>
        </p:blipFill>
        <p:spPr>
          <a:xfrm flipH="1" rot="4990199">
            <a:off x="7307615" y="-922016"/>
            <a:ext cx="2894870" cy="2593321"/>
          </a:xfrm>
          <a:prstGeom prst="rect">
            <a:avLst/>
          </a:prstGeom>
          <a:noFill/>
          <a:ln>
            <a:noFill/>
          </a:ln>
        </p:spPr>
      </p:pic>
      <p:sp>
        <p:nvSpPr>
          <p:cNvPr id="1586" name="Google Shape;1586;p26"/>
          <p:cNvSpPr txBox="1"/>
          <p:nvPr>
            <p:ph idx="9" type="ctrTitle"/>
          </p:nvPr>
        </p:nvSpPr>
        <p:spPr>
          <a:xfrm>
            <a:off x="736646" y="373025"/>
            <a:ext cx="76725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
              <a:buNone/>
              <a:defRPr/>
            </a:lvl1pPr>
            <a:lvl2pPr lvl="1" rtl="0" algn="ctr">
              <a:spcBef>
                <a:spcPts val="0"/>
              </a:spcBef>
              <a:spcAft>
                <a:spcPts val="0"/>
              </a:spcAft>
              <a:buSzPts val="800"/>
              <a:buNone/>
              <a:defRPr sz="800"/>
            </a:lvl2pPr>
            <a:lvl3pPr lvl="2" rtl="0" algn="ctr">
              <a:spcBef>
                <a:spcPts val="0"/>
              </a:spcBef>
              <a:spcAft>
                <a:spcPts val="0"/>
              </a:spcAft>
              <a:buSzPts val="800"/>
              <a:buNone/>
              <a:defRPr sz="800"/>
            </a:lvl3pPr>
            <a:lvl4pPr lvl="3" rtl="0" algn="ctr">
              <a:spcBef>
                <a:spcPts val="0"/>
              </a:spcBef>
              <a:spcAft>
                <a:spcPts val="0"/>
              </a:spcAft>
              <a:buSzPts val="800"/>
              <a:buNone/>
              <a:defRPr sz="800"/>
            </a:lvl4pPr>
            <a:lvl5pPr lvl="4" rtl="0" algn="ctr">
              <a:spcBef>
                <a:spcPts val="0"/>
              </a:spcBef>
              <a:spcAft>
                <a:spcPts val="0"/>
              </a:spcAft>
              <a:buSzPts val="800"/>
              <a:buNone/>
              <a:defRPr sz="800"/>
            </a:lvl5pPr>
            <a:lvl6pPr lvl="5" rtl="0" algn="ctr">
              <a:spcBef>
                <a:spcPts val="0"/>
              </a:spcBef>
              <a:spcAft>
                <a:spcPts val="0"/>
              </a:spcAft>
              <a:buSzPts val="800"/>
              <a:buNone/>
              <a:defRPr sz="800"/>
            </a:lvl6pPr>
            <a:lvl7pPr lvl="6" rtl="0" algn="ctr">
              <a:spcBef>
                <a:spcPts val="0"/>
              </a:spcBef>
              <a:spcAft>
                <a:spcPts val="0"/>
              </a:spcAft>
              <a:buSzPts val="800"/>
              <a:buNone/>
              <a:defRPr sz="800"/>
            </a:lvl7pPr>
            <a:lvl8pPr lvl="7" rtl="0" algn="ctr">
              <a:spcBef>
                <a:spcPts val="0"/>
              </a:spcBef>
              <a:spcAft>
                <a:spcPts val="0"/>
              </a:spcAft>
              <a:buSzPts val="800"/>
              <a:buNone/>
              <a:defRPr sz="800"/>
            </a:lvl8pPr>
            <a:lvl9pPr lvl="8" rtl="0" algn="ctr">
              <a:spcBef>
                <a:spcPts val="0"/>
              </a:spcBef>
              <a:spcAft>
                <a:spcPts val="0"/>
              </a:spcAft>
              <a:buSzPts val="800"/>
              <a:buNone/>
              <a:defRPr sz="800"/>
            </a:lvl9pPr>
          </a:lstStyle>
          <a:p/>
        </p:txBody>
      </p:sp>
      <p:sp>
        <p:nvSpPr>
          <p:cNvPr id="1587" name="Google Shape;1587;p26"/>
          <p:cNvSpPr/>
          <p:nvPr/>
        </p:nvSpPr>
        <p:spPr>
          <a:xfrm rot="-2136675">
            <a:off x="7291512" y="4066884"/>
            <a:ext cx="2264977" cy="2165734"/>
          </a:xfrm>
          <a:custGeom>
            <a:rect b="b" l="l" r="r" t="t"/>
            <a:pathLst>
              <a:path extrusionOk="0" h="20404" w="21339">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4">
    <p:spTree>
      <p:nvGrpSpPr>
        <p:cNvPr id="1588" name="Shape 1588"/>
        <p:cNvGrpSpPr/>
        <p:nvPr/>
      </p:nvGrpSpPr>
      <p:grpSpPr>
        <a:xfrm>
          <a:off x="0" y="0"/>
          <a:ext cx="0" cy="0"/>
          <a:chOff x="0" y="0"/>
          <a:chExt cx="0" cy="0"/>
        </a:xfrm>
      </p:grpSpPr>
      <p:pic>
        <p:nvPicPr>
          <p:cNvPr id="1589" name="Google Shape;1589;p27"/>
          <p:cNvPicPr preferRelativeResize="0"/>
          <p:nvPr/>
        </p:nvPicPr>
        <p:blipFill>
          <a:blip r:embed="rId2">
            <a:alphaModFix amt="66000"/>
          </a:blip>
          <a:stretch>
            <a:fillRect/>
          </a:stretch>
        </p:blipFill>
        <p:spPr>
          <a:xfrm flipH="1" rot="-2343514">
            <a:off x="-1166545" y="-1270720"/>
            <a:ext cx="3297389" cy="2276638"/>
          </a:xfrm>
          <a:prstGeom prst="rect">
            <a:avLst/>
          </a:prstGeom>
          <a:noFill/>
          <a:ln>
            <a:noFill/>
          </a:ln>
        </p:spPr>
      </p:pic>
      <p:grpSp>
        <p:nvGrpSpPr>
          <p:cNvPr id="1590" name="Google Shape;1590;p27"/>
          <p:cNvGrpSpPr/>
          <p:nvPr/>
        </p:nvGrpSpPr>
        <p:grpSpPr>
          <a:xfrm rot="-8099954">
            <a:off x="15431" y="-572435"/>
            <a:ext cx="1344367" cy="1995327"/>
            <a:chOff x="272875" y="1527563"/>
            <a:chExt cx="255950" cy="455000"/>
          </a:xfrm>
        </p:grpSpPr>
        <p:sp>
          <p:nvSpPr>
            <p:cNvPr id="1591" name="Google Shape;1591;p27"/>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27"/>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27"/>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27"/>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27"/>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27"/>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27"/>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27"/>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27"/>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27"/>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27"/>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27"/>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27"/>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27"/>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27"/>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27"/>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27"/>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27"/>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27"/>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27"/>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27"/>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27"/>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27"/>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27"/>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27"/>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27"/>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7"/>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27"/>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27"/>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27"/>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27"/>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27"/>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27"/>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27"/>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27"/>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26" name="Google Shape;1626;p27"/>
          <p:cNvPicPr preferRelativeResize="0"/>
          <p:nvPr/>
        </p:nvPicPr>
        <p:blipFill>
          <a:blip r:embed="rId3">
            <a:alphaModFix amt="74000"/>
          </a:blip>
          <a:stretch>
            <a:fillRect/>
          </a:stretch>
        </p:blipFill>
        <p:spPr>
          <a:xfrm flipH="1" rot="-5809801">
            <a:off x="7609918" y="-1097658"/>
            <a:ext cx="2894870" cy="2593321"/>
          </a:xfrm>
          <a:prstGeom prst="rect">
            <a:avLst/>
          </a:prstGeom>
          <a:noFill/>
          <a:ln>
            <a:noFill/>
          </a:ln>
        </p:spPr>
      </p:pic>
      <p:pic>
        <p:nvPicPr>
          <p:cNvPr id="1627" name="Google Shape;1627;p27"/>
          <p:cNvPicPr preferRelativeResize="0"/>
          <p:nvPr/>
        </p:nvPicPr>
        <p:blipFill>
          <a:blip r:embed="rId4">
            <a:alphaModFix amt="76000"/>
          </a:blip>
          <a:stretch>
            <a:fillRect/>
          </a:stretch>
        </p:blipFill>
        <p:spPr>
          <a:xfrm rot="10754694">
            <a:off x="2497948" y="4487275"/>
            <a:ext cx="7605809" cy="2832381"/>
          </a:xfrm>
          <a:prstGeom prst="rect">
            <a:avLst/>
          </a:prstGeom>
          <a:noFill/>
          <a:ln>
            <a:noFill/>
          </a:ln>
        </p:spPr>
      </p:pic>
      <p:grpSp>
        <p:nvGrpSpPr>
          <p:cNvPr id="1628" name="Google Shape;1628;p27"/>
          <p:cNvGrpSpPr/>
          <p:nvPr/>
        </p:nvGrpSpPr>
        <p:grpSpPr>
          <a:xfrm flipH="1">
            <a:off x="-624375" y="3487614"/>
            <a:ext cx="1344377" cy="2469659"/>
            <a:chOff x="272875" y="1419395"/>
            <a:chExt cx="255950" cy="563168"/>
          </a:xfrm>
        </p:grpSpPr>
        <p:sp>
          <p:nvSpPr>
            <p:cNvPr id="1629" name="Google Shape;1629;p27"/>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27"/>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27"/>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27"/>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27"/>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27"/>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27"/>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27"/>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27"/>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27"/>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27"/>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27"/>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27"/>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27"/>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27"/>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27"/>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27"/>
            <p:cNvSpPr/>
            <p:nvPr/>
          </p:nvSpPr>
          <p:spPr>
            <a:xfrm>
              <a:off x="369050" y="1615955"/>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27"/>
            <p:cNvSpPr/>
            <p:nvPr/>
          </p:nvSpPr>
          <p:spPr>
            <a:xfrm>
              <a:off x="490635" y="1582215"/>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27"/>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27"/>
            <p:cNvSpPr/>
            <p:nvPr/>
          </p:nvSpPr>
          <p:spPr>
            <a:xfrm>
              <a:off x="438343" y="1487068"/>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27"/>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27"/>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27"/>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27"/>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27"/>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27"/>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27"/>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27"/>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27"/>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27"/>
            <p:cNvSpPr/>
            <p:nvPr/>
          </p:nvSpPr>
          <p:spPr>
            <a:xfrm>
              <a:off x="360075" y="195388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27"/>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27"/>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27"/>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27"/>
            <p:cNvSpPr/>
            <p:nvPr/>
          </p:nvSpPr>
          <p:spPr>
            <a:xfrm>
              <a:off x="394558" y="1560904"/>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27"/>
            <p:cNvSpPr/>
            <p:nvPr/>
          </p:nvSpPr>
          <p:spPr>
            <a:xfrm>
              <a:off x="418850" y="1419395"/>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4" name="Google Shape;1664;p27"/>
          <p:cNvSpPr txBox="1"/>
          <p:nvPr>
            <p:ph type="title"/>
          </p:nvPr>
        </p:nvSpPr>
        <p:spPr>
          <a:xfrm>
            <a:off x="732375" y="1618170"/>
            <a:ext cx="3839700" cy="629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665" name="Google Shape;1665;p27"/>
          <p:cNvSpPr txBox="1"/>
          <p:nvPr>
            <p:ph idx="1" type="subTitle"/>
          </p:nvPr>
        </p:nvSpPr>
        <p:spPr>
          <a:xfrm>
            <a:off x="732375" y="2191200"/>
            <a:ext cx="7691700" cy="2031000"/>
          </a:xfrm>
          <a:prstGeom prst="rect">
            <a:avLst/>
          </a:prstGeom>
        </p:spPr>
        <p:txBody>
          <a:bodyPr anchorCtr="0" anchor="t" bIns="91425" lIns="91425" spcFirstLastPara="1" rIns="91425" wrap="square" tIns="91425">
            <a:noAutofit/>
          </a:bodyPr>
          <a:lstStyle>
            <a:lvl1pPr lvl="0" marR="50800" rtl="0">
              <a:lnSpc>
                <a:spcPct val="166000"/>
              </a:lnSpc>
              <a:spcBef>
                <a:spcPts val="0"/>
              </a:spcBef>
              <a:spcAft>
                <a:spcPts val="0"/>
              </a:spcAft>
              <a:buClr>
                <a:schemeClr val="lt2"/>
              </a:buClr>
              <a:buSzPts val="1400"/>
              <a:buChar char="●"/>
              <a:defRPr sz="1200"/>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1666" name="Google Shape;1666;p27"/>
          <p:cNvSpPr txBox="1"/>
          <p:nvPr>
            <p:ph idx="2" type="ctrTitle"/>
          </p:nvPr>
        </p:nvSpPr>
        <p:spPr>
          <a:xfrm>
            <a:off x="736646" y="373025"/>
            <a:ext cx="76725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
              <a:buNone/>
              <a:defRPr/>
            </a:lvl1pPr>
            <a:lvl2pPr lvl="1" rtl="0" algn="ctr">
              <a:spcBef>
                <a:spcPts val="0"/>
              </a:spcBef>
              <a:spcAft>
                <a:spcPts val="0"/>
              </a:spcAft>
              <a:buSzPts val="800"/>
              <a:buNone/>
              <a:defRPr sz="800"/>
            </a:lvl2pPr>
            <a:lvl3pPr lvl="2" rtl="0" algn="ctr">
              <a:spcBef>
                <a:spcPts val="0"/>
              </a:spcBef>
              <a:spcAft>
                <a:spcPts val="0"/>
              </a:spcAft>
              <a:buSzPts val="800"/>
              <a:buNone/>
              <a:defRPr sz="800"/>
            </a:lvl3pPr>
            <a:lvl4pPr lvl="3" rtl="0" algn="ctr">
              <a:spcBef>
                <a:spcPts val="0"/>
              </a:spcBef>
              <a:spcAft>
                <a:spcPts val="0"/>
              </a:spcAft>
              <a:buSzPts val="800"/>
              <a:buNone/>
              <a:defRPr sz="800"/>
            </a:lvl4pPr>
            <a:lvl5pPr lvl="4" rtl="0" algn="ctr">
              <a:spcBef>
                <a:spcPts val="0"/>
              </a:spcBef>
              <a:spcAft>
                <a:spcPts val="0"/>
              </a:spcAft>
              <a:buSzPts val="800"/>
              <a:buNone/>
              <a:defRPr sz="800"/>
            </a:lvl5pPr>
            <a:lvl6pPr lvl="5" rtl="0" algn="ctr">
              <a:spcBef>
                <a:spcPts val="0"/>
              </a:spcBef>
              <a:spcAft>
                <a:spcPts val="0"/>
              </a:spcAft>
              <a:buSzPts val="800"/>
              <a:buNone/>
              <a:defRPr sz="800"/>
            </a:lvl6pPr>
            <a:lvl7pPr lvl="6" rtl="0" algn="ctr">
              <a:spcBef>
                <a:spcPts val="0"/>
              </a:spcBef>
              <a:spcAft>
                <a:spcPts val="0"/>
              </a:spcAft>
              <a:buSzPts val="800"/>
              <a:buNone/>
              <a:defRPr sz="800"/>
            </a:lvl7pPr>
            <a:lvl8pPr lvl="7" rtl="0" algn="ctr">
              <a:spcBef>
                <a:spcPts val="0"/>
              </a:spcBef>
              <a:spcAft>
                <a:spcPts val="0"/>
              </a:spcAft>
              <a:buSzPts val="800"/>
              <a:buNone/>
              <a:defRPr sz="800"/>
            </a:lvl8pPr>
            <a:lvl9pPr lvl="8" rtl="0" algn="ctr">
              <a:spcBef>
                <a:spcPts val="0"/>
              </a:spcBef>
              <a:spcAft>
                <a:spcPts val="0"/>
              </a:spcAft>
              <a:buSzPts val="800"/>
              <a:buNone/>
              <a:defRPr sz="800"/>
            </a:lvl9pPr>
          </a:lstStyle>
          <a:p/>
        </p:txBody>
      </p:sp>
      <p:sp>
        <p:nvSpPr>
          <p:cNvPr id="1667" name="Google Shape;1667;p27"/>
          <p:cNvSpPr/>
          <p:nvPr/>
        </p:nvSpPr>
        <p:spPr>
          <a:xfrm rot="9899989">
            <a:off x="7836136" y="4072635"/>
            <a:ext cx="2265015" cy="2165770"/>
          </a:xfrm>
          <a:custGeom>
            <a:rect b="b" l="l" r="r" t="t"/>
            <a:pathLst>
              <a:path extrusionOk="0" h="20404" w="21339">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
    <p:spTree>
      <p:nvGrpSpPr>
        <p:cNvPr id="1668" name="Shape 1668"/>
        <p:cNvGrpSpPr/>
        <p:nvPr/>
      </p:nvGrpSpPr>
      <p:grpSpPr>
        <a:xfrm>
          <a:off x="0" y="0"/>
          <a:ext cx="0" cy="0"/>
          <a:chOff x="0" y="0"/>
          <a:chExt cx="0" cy="0"/>
        </a:xfrm>
      </p:grpSpPr>
      <p:pic>
        <p:nvPicPr>
          <p:cNvPr id="1669" name="Google Shape;1669;p28"/>
          <p:cNvPicPr preferRelativeResize="0"/>
          <p:nvPr/>
        </p:nvPicPr>
        <p:blipFill>
          <a:blip r:embed="rId2">
            <a:alphaModFix amt="66000"/>
          </a:blip>
          <a:stretch>
            <a:fillRect/>
          </a:stretch>
        </p:blipFill>
        <p:spPr>
          <a:xfrm flipH="1" rot="5399990">
            <a:off x="7705516" y="-598319"/>
            <a:ext cx="3297389" cy="2276637"/>
          </a:xfrm>
          <a:prstGeom prst="rect">
            <a:avLst/>
          </a:prstGeom>
          <a:noFill/>
          <a:ln>
            <a:noFill/>
          </a:ln>
        </p:spPr>
      </p:pic>
      <p:grpSp>
        <p:nvGrpSpPr>
          <p:cNvPr id="1670" name="Google Shape;1670;p28"/>
          <p:cNvGrpSpPr/>
          <p:nvPr/>
        </p:nvGrpSpPr>
        <p:grpSpPr>
          <a:xfrm rot="-987768">
            <a:off x="7751817" y="-266278"/>
            <a:ext cx="1344359" cy="1995308"/>
            <a:chOff x="272875" y="1527563"/>
            <a:chExt cx="255950" cy="455000"/>
          </a:xfrm>
        </p:grpSpPr>
        <p:sp>
          <p:nvSpPr>
            <p:cNvPr id="1671" name="Google Shape;1671;p28"/>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28"/>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28"/>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28"/>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28"/>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28"/>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28"/>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28"/>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28"/>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28"/>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28"/>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28"/>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28"/>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28"/>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28"/>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28"/>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28"/>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28"/>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28"/>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28"/>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28"/>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28"/>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28"/>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28"/>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28"/>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28"/>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28"/>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28"/>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28"/>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28"/>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28"/>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28"/>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28"/>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28"/>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28"/>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06" name="Google Shape;1706;p28"/>
          <p:cNvPicPr preferRelativeResize="0"/>
          <p:nvPr/>
        </p:nvPicPr>
        <p:blipFill>
          <a:blip r:embed="rId3">
            <a:alphaModFix amt="74000"/>
          </a:blip>
          <a:stretch>
            <a:fillRect/>
          </a:stretch>
        </p:blipFill>
        <p:spPr>
          <a:xfrm flipH="1" rot="-10162003">
            <a:off x="-1091107" y="-1133759"/>
            <a:ext cx="2894871" cy="2593322"/>
          </a:xfrm>
          <a:prstGeom prst="rect">
            <a:avLst/>
          </a:prstGeom>
          <a:noFill/>
          <a:ln>
            <a:noFill/>
          </a:ln>
        </p:spPr>
      </p:pic>
      <p:pic>
        <p:nvPicPr>
          <p:cNvPr id="1707" name="Google Shape;1707;p28"/>
          <p:cNvPicPr preferRelativeResize="0"/>
          <p:nvPr/>
        </p:nvPicPr>
        <p:blipFill>
          <a:blip r:embed="rId4">
            <a:alphaModFix amt="76000"/>
          </a:blip>
          <a:stretch>
            <a:fillRect/>
          </a:stretch>
        </p:blipFill>
        <p:spPr>
          <a:xfrm rot="363351">
            <a:off x="802621" y="4291783"/>
            <a:ext cx="7605804" cy="2832383"/>
          </a:xfrm>
          <a:prstGeom prst="rect">
            <a:avLst/>
          </a:prstGeom>
          <a:noFill/>
          <a:ln>
            <a:noFill/>
          </a:ln>
        </p:spPr>
      </p:pic>
      <p:sp>
        <p:nvSpPr>
          <p:cNvPr id="1708" name="Google Shape;1708;p28"/>
          <p:cNvSpPr/>
          <p:nvPr/>
        </p:nvSpPr>
        <p:spPr>
          <a:xfrm rot="9899989">
            <a:off x="-583964" y="4625085"/>
            <a:ext cx="2265015" cy="2165770"/>
          </a:xfrm>
          <a:custGeom>
            <a:rect b="b" l="l" r="r" t="t"/>
            <a:pathLst>
              <a:path extrusionOk="0" h="20404" w="21339">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28"/>
          <p:cNvSpPr txBox="1"/>
          <p:nvPr>
            <p:ph type="title"/>
          </p:nvPr>
        </p:nvSpPr>
        <p:spPr>
          <a:xfrm>
            <a:off x="732375" y="1637495"/>
            <a:ext cx="38397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710" name="Google Shape;1710;p28"/>
          <p:cNvSpPr txBox="1"/>
          <p:nvPr>
            <p:ph idx="1" type="subTitle"/>
          </p:nvPr>
        </p:nvSpPr>
        <p:spPr>
          <a:xfrm>
            <a:off x="475175" y="2194825"/>
            <a:ext cx="4096800" cy="2490300"/>
          </a:xfrm>
          <a:prstGeom prst="rect">
            <a:avLst/>
          </a:prstGeom>
        </p:spPr>
        <p:txBody>
          <a:bodyPr anchorCtr="0" anchor="t" bIns="91425" lIns="91425" spcFirstLastPara="1" rIns="91425" wrap="square" tIns="91425">
            <a:noAutofit/>
          </a:bodyPr>
          <a:lstStyle>
            <a:lvl1pPr lvl="0" marR="50800" rtl="0">
              <a:lnSpc>
                <a:spcPct val="100000"/>
              </a:lnSpc>
              <a:spcBef>
                <a:spcPts val="0"/>
              </a:spcBef>
              <a:spcAft>
                <a:spcPts val="0"/>
              </a:spcAft>
              <a:buClr>
                <a:schemeClr val="lt2"/>
              </a:buClr>
              <a:buSzPts val="1400"/>
              <a:buChar char="●"/>
              <a:defRPr sz="1200"/>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1711" name="Google Shape;1711;p28"/>
          <p:cNvSpPr txBox="1"/>
          <p:nvPr>
            <p:ph idx="2" type="title"/>
          </p:nvPr>
        </p:nvSpPr>
        <p:spPr>
          <a:xfrm>
            <a:off x="4578150" y="1637495"/>
            <a:ext cx="38397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712" name="Google Shape;1712;p28"/>
          <p:cNvSpPr txBox="1"/>
          <p:nvPr>
            <p:ph idx="3" type="subTitle"/>
          </p:nvPr>
        </p:nvSpPr>
        <p:spPr>
          <a:xfrm>
            <a:off x="4578150" y="2194825"/>
            <a:ext cx="4096800" cy="249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400"/>
              <a:buChar char="●"/>
              <a:defRPr sz="1200"/>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1713" name="Google Shape;1713;p28"/>
          <p:cNvSpPr txBox="1"/>
          <p:nvPr>
            <p:ph idx="4" type="ctrTitle"/>
          </p:nvPr>
        </p:nvSpPr>
        <p:spPr>
          <a:xfrm>
            <a:off x="736646" y="373025"/>
            <a:ext cx="76725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
              <a:buNone/>
              <a:defRPr/>
            </a:lvl1pPr>
            <a:lvl2pPr lvl="1" rtl="0" algn="ctr">
              <a:spcBef>
                <a:spcPts val="0"/>
              </a:spcBef>
              <a:spcAft>
                <a:spcPts val="0"/>
              </a:spcAft>
              <a:buSzPts val="800"/>
              <a:buNone/>
              <a:defRPr sz="800"/>
            </a:lvl2pPr>
            <a:lvl3pPr lvl="2" rtl="0" algn="ctr">
              <a:spcBef>
                <a:spcPts val="0"/>
              </a:spcBef>
              <a:spcAft>
                <a:spcPts val="0"/>
              </a:spcAft>
              <a:buSzPts val="800"/>
              <a:buNone/>
              <a:defRPr sz="800"/>
            </a:lvl3pPr>
            <a:lvl4pPr lvl="3" rtl="0" algn="ctr">
              <a:spcBef>
                <a:spcPts val="0"/>
              </a:spcBef>
              <a:spcAft>
                <a:spcPts val="0"/>
              </a:spcAft>
              <a:buSzPts val="800"/>
              <a:buNone/>
              <a:defRPr sz="800"/>
            </a:lvl4pPr>
            <a:lvl5pPr lvl="4" rtl="0" algn="ctr">
              <a:spcBef>
                <a:spcPts val="0"/>
              </a:spcBef>
              <a:spcAft>
                <a:spcPts val="0"/>
              </a:spcAft>
              <a:buSzPts val="800"/>
              <a:buNone/>
              <a:defRPr sz="800"/>
            </a:lvl5pPr>
            <a:lvl6pPr lvl="5" rtl="0" algn="ctr">
              <a:spcBef>
                <a:spcPts val="0"/>
              </a:spcBef>
              <a:spcAft>
                <a:spcPts val="0"/>
              </a:spcAft>
              <a:buSzPts val="800"/>
              <a:buNone/>
              <a:defRPr sz="800"/>
            </a:lvl6pPr>
            <a:lvl7pPr lvl="6" rtl="0" algn="ctr">
              <a:spcBef>
                <a:spcPts val="0"/>
              </a:spcBef>
              <a:spcAft>
                <a:spcPts val="0"/>
              </a:spcAft>
              <a:buSzPts val="800"/>
              <a:buNone/>
              <a:defRPr sz="800"/>
            </a:lvl7pPr>
            <a:lvl8pPr lvl="7" rtl="0" algn="ctr">
              <a:spcBef>
                <a:spcPts val="0"/>
              </a:spcBef>
              <a:spcAft>
                <a:spcPts val="0"/>
              </a:spcAft>
              <a:buSzPts val="800"/>
              <a:buNone/>
              <a:defRPr sz="800"/>
            </a:lvl8pPr>
            <a:lvl9pPr lvl="8" rtl="0" algn="ctr">
              <a:spcBef>
                <a:spcPts val="0"/>
              </a:spcBef>
              <a:spcAft>
                <a:spcPts val="0"/>
              </a:spcAft>
              <a:buSzPts val="800"/>
              <a:buNone/>
              <a:defRPr sz="8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_1_1">
    <p:spTree>
      <p:nvGrpSpPr>
        <p:cNvPr id="1714" name="Shape 1714"/>
        <p:cNvGrpSpPr/>
        <p:nvPr/>
      </p:nvGrpSpPr>
      <p:grpSpPr>
        <a:xfrm>
          <a:off x="0" y="0"/>
          <a:ext cx="0" cy="0"/>
          <a:chOff x="0" y="0"/>
          <a:chExt cx="0" cy="0"/>
        </a:xfrm>
      </p:grpSpPr>
      <p:pic>
        <p:nvPicPr>
          <p:cNvPr id="1715" name="Google Shape;1715;p29"/>
          <p:cNvPicPr preferRelativeResize="0"/>
          <p:nvPr/>
        </p:nvPicPr>
        <p:blipFill>
          <a:blip r:embed="rId2">
            <a:alphaModFix amt="66000"/>
          </a:blip>
          <a:stretch>
            <a:fillRect/>
          </a:stretch>
        </p:blipFill>
        <p:spPr>
          <a:xfrm flipH="1" rot="5399990">
            <a:off x="7705516" y="-598319"/>
            <a:ext cx="3297389" cy="2276637"/>
          </a:xfrm>
          <a:prstGeom prst="rect">
            <a:avLst/>
          </a:prstGeom>
          <a:noFill/>
          <a:ln>
            <a:noFill/>
          </a:ln>
        </p:spPr>
      </p:pic>
      <p:grpSp>
        <p:nvGrpSpPr>
          <p:cNvPr id="1716" name="Google Shape;1716;p29"/>
          <p:cNvGrpSpPr/>
          <p:nvPr/>
        </p:nvGrpSpPr>
        <p:grpSpPr>
          <a:xfrm rot="-987768">
            <a:off x="7751817" y="-266278"/>
            <a:ext cx="1344359" cy="1995308"/>
            <a:chOff x="272875" y="1527563"/>
            <a:chExt cx="255950" cy="455000"/>
          </a:xfrm>
        </p:grpSpPr>
        <p:sp>
          <p:nvSpPr>
            <p:cNvPr id="1717" name="Google Shape;1717;p29"/>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29"/>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29"/>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29"/>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29"/>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29"/>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29"/>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29"/>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29"/>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29"/>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29"/>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29"/>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29"/>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9"/>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29"/>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29"/>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29"/>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29"/>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29"/>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29"/>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29"/>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29"/>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29"/>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29"/>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29"/>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9"/>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29"/>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29"/>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29"/>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29"/>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29"/>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29"/>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29"/>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29"/>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9"/>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52" name="Google Shape;1752;p29"/>
          <p:cNvPicPr preferRelativeResize="0"/>
          <p:nvPr/>
        </p:nvPicPr>
        <p:blipFill>
          <a:blip r:embed="rId3">
            <a:alphaModFix amt="74000"/>
          </a:blip>
          <a:stretch>
            <a:fillRect/>
          </a:stretch>
        </p:blipFill>
        <p:spPr>
          <a:xfrm flipH="1" rot="-10162003">
            <a:off x="-1091107" y="-1133759"/>
            <a:ext cx="2894871" cy="2593322"/>
          </a:xfrm>
          <a:prstGeom prst="rect">
            <a:avLst/>
          </a:prstGeom>
          <a:noFill/>
          <a:ln>
            <a:noFill/>
          </a:ln>
        </p:spPr>
      </p:pic>
      <p:pic>
        <p:nvPicPr>
          <p:cNvPr id="1753" name="Google Shape;1753;p29"/>
          <p:cNvPicPr preferRelativeResize="0"/>
          <p:nvPr/>
        </p:nvPicPr>
        <p:blipFill>
          <a:blip r:embed="rId4">
            <a:alphaModFix amt="76000"/>
          </a:blip>
          <a:stretch>
            <a:fillRect/>
          </a:stretch>
        </p:blipFill>
        <p:spPr>
          <a:xfrm rot="363351">
            <a:off x="802621" y="4291783"/>
            <a:ext cx="7605804" cy="2832383"/>
          </a:xfrm>
          <a:prstGeom prst="rect">
            <a:avLst/>
          </a:prstGeom>
          <a:noFill/>
          <a:ln>
            <a:noFill/>
          </a:ln>
        </p:spPr>
      </p:pic>
      <p:sp>
        <p:nvSpPr>
          <p:cNvPr id="1754" name="Google Shape;1754;p29"/>
          <p:cNvSpPr/>
          <p:nvPr/>
        </p:nvSpPr>
        <p:spPr>
          <a:xfrm rot="9899989">
            <a:off x="-583964" y="4625085"/>
            <a:ext cx="2265015" cy="2165770"/>
          </a:xfrm>
          <a:custGeom>
            <a:rect b="b" l="l" r="r" t="t"/>
            <a:pathLst>
              <a:path extrusionOk="0" h="20404" w="21339">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29"/>
          <p:cNvSpPr txBox="1"/>
          <p:nvPr>
            <p:ph idx="1" type="subTitle"/>
          </p:nvPr>
        </p:nvSpPr>
        <p:spPr>
          <a:xfrm>
            <a:off x="724603" y="2240850"/>
            <a:ext cx="3181800" cy="123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1400"/>
              <a:buChar char="●"/>
              <a:defRPr sz="1600"/>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1756" name="Google Shape;1756;p29"/>
          <p:cNvSpPr txBox="1"/>
          <p:nvPr>
            <p:ph type="ctrTitle"/>
          </p:nvPr>
        </p:nvSpPr>
        <p:spPr>
          <a:xfrm>
            <a:off x="724603" y="1663050"/>
            <a:ext cx="31818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
              <a:buNone/>
              <a:defRPr/>
            </a:lvl1pPr>
            <a:lvl2pPr lvl="1" rtl="0" algn="ctr">
              <a:spcBef>
                <a:spcPts val="0"/>
              </a:spcBef>
              <a:spcAft>
                <a:spcPts val="0"/>
              </a:spcAft>
              <a:buSzPts val="800"/>
              <a:buNone/>
              <a:defRPr sz="800"/>
            </a:lvl2pPr>
            <a:lvl3pPr lvl="2" rtl="0" algn="ctr">
              <a:spcBef>
                <a:spcPts val="0"/>
              </a:spcBef>
              <a:spcAft>
                <a:spcPts val="0"/>
              </a:spcAft>
              <a:buSzPts val="800"/>
              <a:buNone/>
              <a:defRPr sz="800"/>
            </a:lvl3pPr>
            <a:lvl4pPr lvl="3" rtl="0" algn="ctr">
              <a:spcBef>
                <a:spcPts val="0"/>
              </a:spcBef>
              <a:spcAft>
                <a:spcPts val="0"/>
              </a:spcAft>
              <a:buSzPts val="800"/>
              <a:buNone/>
              <a:defRPr sz="800"/>
            </a:lvl4pPr>
            <a:lvl5pPr lvl="4" rtl="0" algn="ctr">
              <a:spcBef>
                <a:spcPts val="0"/>
              </a:spcBef>
              <a:spcAft>
                <a:spcPts val="0"/>
              </a:spcAft>
              <a:buSzPts val="800"/>
              <a:buNone/>
              <a:defRPr sz="800"/>
            </a:lvl5pPr>
            <a:lvl6pPr lvl="5" rtl="0" algn="ctr">
              <a:spcBef>
                <a:spcPts val="0"/>
              </a:spcBef>
              <a:spcAft>
                <a:spcPts val="0"/>
              </a:spcAft>
              <a:buSzPts val="800"/>
              <a:buNone/>
              <a:defRPr sz="800"/>
            </a:lvl6pPr>
            <a:lvl7pPr lvl="6" rtl="0" algn="ctr">
              <a:spcBef>
                <a:spcPts val="0"/>
              </a:spcBef>
              <a:spcAft>
                <a:spcPts val="0"/>
              </a:spcAft>
              <a:buSzPts val="800"/>
              <a:buNone/>
              <a:defRPr sz="800"/>
            </a:lvl7pPr>
            <a:lvl8pPr lvl="7" rtl="0" algn="ctr">
              <a:spcBef>
                <a:spcPts val="0"/>
              </a:spcBef>
              <a:spcAft>
                <a:spcPts val="0"/>
              </a:spcAft>
              <a:buSzPts val="800"/>
              <a:buNone/>
              <a:defRPr sz="800"/>
            </a:lvl8pPr>
            <a:lvl9pPr lvl="8" rtl="0" algn="ctr">
              <a:spcBef>
                <a:spcPts val="0"/>
              </a:spcBef>
              <a:spcAft>
                <a:spcPts val="0"/>
              </a:spcAft>
              <a:buSzPts val="800"/>
              <a:buNone/>
              <a:defRPr sz="800"/>
            </a:lvl9pPr>
          </a:lstStyle>
          <a:p/>
        </p:txBody>
      </p:sp>
      <p:sp>
        <p:nvSpPr>
          <p:cNvPr id="1757" name="Google Shape;1757;p29"/>
          <p:cNvSpPr/>
          <p:nvPr/>
        </p:nvSpPr>
        <p:spPr>
          <a:xfrm flipH="1" rot="-4340781">
            <a:off x="3518" y="-5268942"/>
            <a:ext cx="4623974" cy="7256832"/>
          </a:xfrm>
          <a:custGeom>
            <a:rect b="b" l="l" r="r" t="t"/>
            <a:pathLst>
              <a:path extrusionOk="0" h="94461" w="55812">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p:cSld name="BLANK_1_1_1_1_1_1_2_1">
    <p:spTree>
      <p:nvGrpSpPr>
        <p:cNvPr id="1758" name="Shape 1758"/>
        <p:cNvGrpSpPr/>
        <p:nvPr/>
      </p:nvGrpSpPr>
      <p:grpSpPr>
        <a:xfrm>
          <a:off x="0" y="0"/>
          <a:ext cx="0" cy="0"/>
          <a:chOff x="0" y="0"/>
          <a:chExt cx="0" cy="0"/>
        </a:xfrm>
      </p:grpSpPr>
      <p:pic>
        <p:nvPicPr>
          <p:cNvPr id="1759" name="Google Shape;1759;p30"/>
          <p:cNvPicPr preferRelativeResize="0"/>
          <p:nvPr/>
        </p:nvPicPr>
        <p:blipFill>
          <a:blip r:embed="rId2">
            <a:alphaModFix amt="76000"/>
          </a:blip>
          <a:stretch>
            <a:fillRect/>
          </a:stretch>
        </p:blipFill>
        <p:spPr>
          <a:xfrm rot="2453973">
            <a:off x="1248590" y="2532214"/>
            <a:ext cx="4232748" cy="1576274"/>
          </a:xfrm>
          <a:prstGeom prst="rect">
            <a:avLst/>
          </a:prstGeom>
          <a:noFill/>
          <a:ln>
            <a:noFill/>
          </a:ln>
        </p:spPr>
      </p:pic>
      <p:pic>
        <p:nvPicPr>
          <p:cNvPr id="1760" name="Google Shape;1760;p30"/>
          <p:cNvPicPr preferRelativeResize="0"/>
          <p:nvPr/>
        </p:nvPicPr>
        <p:blipFill>
          <a:blip r:embed="rId2">
            <a:alphaModFix amt="76000"/>
          </a:blip>
          <a:stretch>
            <a:fillRect/>
          </a:stretch>
        </p:blipFill>
        <p:spPr>
          <a:xfrm rot="2453973">
            <a:off x="-1738310" y="4081814"/>
            <a:ext cx="4232748" cy="1576274"/>
          </a:xfrm>
          <a:prstGeom prst="rect">
            <a:avLst/>
          </a:prstGeom>
          <a:noFill/>
          <a:ln>
            <a:noFill/>
          </a:ln>
        </p:spPr>
      </p:pic>
      <p:pic>
        <p:nvPicPr>
          <p:cNvPr id="1761" name="Google Shape;1761;p30"/>
          <p:cNvPicPr preferRelativeResize="0"/>
          <p:nvPr/>
        </p:nvPicPr>
        <p:blipFill>
          <a:blip r:embed="rId3">
            <a:alphaModFix amt="76000"/>
          </a:blip>
          <a:stretch>
            <a:fillRect/>
          </a:stretch>
        </p:blipFill>
        <p:spPr>
          <a:xfrm rot="2453973">
            <a:off x="6716115" y="-248136"/>
            <a:ext cx="4232748" cy="1576274"/>
          </a:xfrm>
          <a:prstGeom prst="rect">
            <a:avLst/>
          </a:prstGeom>
          <a:noFill/>
          <a:ln>
            <a:noFill/>
          </a:ln>
        </p:spPr>
      </p:pic>
      <p:pic>
        <p:nvPicPr>
          <p:cNvPr id="1762" name="Google Shape;1762;p30"/>
          <p:cNvPicPr preferRelativeResize="0"/>
          <p:nvPr/>
        </p:nvPicPr>
        <p:blipFill>
          <a:blip r:embed="rId4">
            <a:alphaModFix amt="47000"/>
          </a:blip>
          <a:stretch>
            <a:fillRect/>
          </a:stretch>
        </p:blipFill>
        <p:spPr>
          <a:xfrm rot="10800000">
            <a:off x="1630988" y="143888"/>
            <a:ext cx="5882026" cy="4855727"/>
          </a:xfrm>
          <a:prstGeom prst="rect">
            <a:avLst/>
          </a:prstGeom>
          <a:noFill/>
          <a:ln>
            <a:noFill/>
          </a:ln>
        </p:spPr>
      </p:pic>
      <p:grpSp>
        <p:nvGrpSpPr>
          <p:cNvPr id="1763" name="Google Shape;1763;p30"/>
          <p:cNvGrpSpPr/>
          <p:nvPr/>
        </p:nvGrpSpPr>
        <p:grpSpPr>
          <a:xfrm rot="-2700000">
            <a:off x="167955" y="3080962"/>
            <a:ext cx="1344349" cy="2469678"/>
            <a:chOff x="272875" y="1419395"/>
            <a:chExt cx="255950" cy="563168"/>
          </a:xfrm>
        </p:grpSpPr>
        <p:sp>
          <p:nvSpPr>
            <p:cNvPr id="1764" name="Google Shape;1764;p30"/>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0"/>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0"/>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0"/>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0"/>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0"/>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0"/>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0"/>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0"/>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0"/>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0"/>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0"/>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0"/>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0"/>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0"/>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0"/>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0"/>
            <p:cNvSpPr/>
            <p:nvPr/>
          </p:nvSpPr>
          <p:spPr>
            <a:xfrm>
              <a:off x="369050" y="1615955"/>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0"/>
            <p:cNvSpPr/>
            <p:nvPr/>
          </p:nvSpPr>
          <p:spPr>
            <a:xfrm>
              <a:off x="490635" y="1582215"/>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0"/>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0"/>
            <p:cNvSpPr/>
            <p:nvPr/>
          </p:nvSpPr>
          <p:spPr>
            <a:xfrm>
              <a:off x="438343" y="1487068"/>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0"/>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0"/>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0"/>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0"/>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0"/>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0"/>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0"/>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0"/>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0"/>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0"/>
            <p:cNvSpPr/>
            <p:nvPr/>
          </p:nvSpPr>
          <p:spPr>
            <a:xfrm>
              <a:off x="360075" y="195388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0"/>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0"/>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0"/>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0"/>
            <p:cNvSpPr/>
            <p:nvPr/>
          </p:nvSpPr>
          <p:spPr>
            <a:xfrm>
              <a:off x="394558" y="1560904"/>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0"/>
            <p:cNvSpPr/>
            <p:nvPr/>
          </p:nvSpPr>
          <p:spPr>
            <a:xfrm>
              <a:off x="418850" y="1419395"/>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 name="Google Shape;1799;p30"/>
          <p:cNvGrpSpPr/>
          <p:nvPr/>
        </p:nvGrpSpPr>
        <p:grpSpPr>
          <a:xfrm rot="-2700000">
            <a:off x="8026513" y="-183341"/>
            <a:ext cx="1344349" cy="1995327"/>
            <a:chOff x="272875" y="1527563"/>
            <a:chExt cx="255950" cy="455000"/>
          </a:xfrm>
        </p:grpSpPr>
        <p:sp>
          <p:nvSpPr>
            <p:cNvPr id="1800" name="Google Shape;1800;p30"/>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0"/>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0"/>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0"/>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0"/>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0"/>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0"/>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0"/>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0"/>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0"/>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0"/>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0"/>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0"/>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0"/>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0"/>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0"/>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0"/>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0"/>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0"/>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0"/>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0"/>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0"/>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0"/>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0"/>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0"/>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0"/>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0"/>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0"/>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0"/>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0"/>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0"/>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0"/>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0"/>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0"/>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0"/>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5" name="Google Shape;1835;p30"/>
          <p:cNvSpPr txBox="1"/>
          <p:nvPr>
            <p:ph type="ctrTitle"/>
          </p:nvPr>
        </p:nvSpPr>
        <p:spPr>
          <a:xfrm>
            <a:off x="720000" y="540000"/>
            <a:ext cx="7704000" cy="1350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836" name="Google Shape;1836;p30"/>
          <p:cNvSpPr txBox="1"/>
          <p:nvPr>
            <p:ph idx="1" type="subTitle"/>
          </p:nvPr>
        </p:nvSpPr>
        <p:spPr>
          <a:xfrm>
            <a:off x="720000" y="2603948"/>
            <a:ext cx="7704000" cy="96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837" name="Google Shape;1837;p30"/>
          <p:cNvSpPr txBox="1"/>
          <p:nvPr/>
        </p:nvSpPr>
        <p:spPr>
          <a:xfrm>
            <a:off x="2646000" y="3628979"/>
            <a:ext cx="3852000" cy="67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Open Sans SemiBold"/>
                <a:ea typeface="Open Sans SemiBold"/>
                <a:cs typeface="Open Sans SemiBold"/>
                <a:sym typeface="Open Sans SemiBold"/>
              </a:rPr>
              <a:t>CREDITS: This presentation template was created</a:t>
            </a:r>
            <a:r>
              <a:rPr b="1" lang="en" sz="1200">
                <a:solidFill>
                  <a:schemeClr val="dk2"/>
                </a:solidFill>
                <a:latin typeface="Open Sans"/>
                <a:ea typeface="Open Sans"/>
                <a:cs typeface="Open Sans"/>
                <a:sym typeface="Open Sans"/>
              </a:rPr>
              <a:t> </a:t>
            </a:r>
            <a:r>
              <a:rPr b="1" lang="en" sz="1200">
                <a:solidFill>
                  <a:schemeClr val="dk2"/>
                </a:solidFill>
                <a:uFill>
                  <a:noFill/>
                </a:uFill>
                <a:latin typeface="Open Sans"/>
                <a:ea typeface="Open Sans"/>
                <a:cs typeface="Open Sans"/>
                <a:sym typeface="Open Sans"/>
                <a:hlinkClick r:id="rId5">
                  <a:extLst>
                    <a:ext uri="{A12FA001-AC4F-418D-AE19-62706E023703}">
                      <ahyp:hlinkClr val="tx"/>
                    </a:ext>
                  </a:extLst>
                </a:hlinkClick>
              </a:rPr>
              <a:t>by Slidesgo,</a:t>
            </a:r>
            <a:r>
              <a:rPr b="1" lang="en" sz="1200">
                <a:solidFill>
                  <a:schemeClr val="dk2"/>
                </a:solidFill>
                <a:latin typeface="Open Sans"/>
                <a:ea typeface="Open Sans"/>
                <a:cs typeface="Open Sans"/>
                <a:sym typeface="Open Sans"/>
              </a:rPr>
              <a:t> </a:t>
            </a:r>
            <a:r>
              <a:rPr lang="en" sz="1200">
                <a:solidFill>
                  <a:schemeClr val="dk2"/>
                </a:solidFill>
                <a:latin typeface="Open Sans SemiBold"/>
                <a:ea typeface="Open Sans SemiBold"/>
                <a:cs typeface="Open Sans SemiBold"/>
                <a:sym typeface="Open Sans SemiBold"/>
              </a:rPr>
              <a:t>including icons</a:t>
            </a:r>
            <a:r>
              <a:rPr b="1" lang="en" sz="1200">
                <a:solidFill>
                  <a:schemeClr val="dk2"/>
                </a:solidFill>
                <a:latin typeface="Open Sans"/>
                <a:ea typeface="Open Sans"/>
                <a:cs typeface="Open Sans"/>
                <a:sym typeface="Open Sans"/>
              </a:rPr>
              <a:t> </a:t>
            </a:r>
            <a:r>
              <a:rPr b="1" lang="en" sz="1200">
                <a:solidFill>
                  <a:schemeClr val="dk2"/>
                </a:solidFill>
                <a:uFill>
                  <a:noFill/>
                </a:uFill>
                <a:latin typeface="Open Sans"/>
                <a:ea typeface="Open Sans"/>
                <a:cs typeface="Open Sans"/>
                <a:sym typeface="Open Sans"/>
                <a:hlinkClick r:id="rId6">
                  <a:extLst>
                    <a:ext uri="{A12FA001-AC4F-418D-AE19-62706E023703}">
                      <ahyp:hlinkClr val="tx"/>
                    </a:ext>
                  </a:extLst>
                </a:hlinkClick>
              </a:rPr>
              <a:t>by Flaticon,</a:t>
            </a:r>
            <a:r>
              <a:rPr b="1" lang="en" sz="1200">
                <a:solidFill>
                  <a:schemeClr val="dk2"/>
                </a:solidFill>
                <a:latin typeface="Open Sans"/>
                <a:ea typeface="Open Sans"/>
                <a:cs typeface="Open Sans"/>
                <a:sym typeface="Open Sans"/>
              </a:rPr>
              <a:t> i</a:t>
            </a:r>
            <a:r>
              <a:rPr lang="en" sz="1200">
                <a:solidFill>
                  <a:schemeClr val="dk2"/>
                </a:solidFill>
                <a:latin typeface="Open Sans SemiBold"/>
                <a:ea typeface="Open Sans SemiBold"/>
                <a:cs typeface="Open Sans SemiBold"/>
                <a:sym typeface="Open Sans SemiBold"/>
              </a:rPr>
              <a:t>nfographics &amp; images </a:t>
            </a:r>
            <a:r>
              <a:rPr b="1" lang="en" sz="1200">
                <a:solidFill>
                  <a:schemeClr val="dk2"/>
                </a:solidFill>
                <a:uFill>
                  <a:noFill/>
                </a:uFill>
                <a:latin typeface="Open Sans"/>
                <a:ea typeface="Open Sans"/>
                <a:cs typeface="Open Sans"/>
                <a:sym typeface="Open Sans"/>
                <a:hlinkClick r:id="rId7">
                  <a:extLst>
                    <a:ext uri="{A12FA001-AC4F-418D-AE19-62706E023703}">
                      <ahyp:hlinkClr val="tx"/>
                    </a:ext>
                  </a:extLst>
                </a:hlinkClick>
              </a:rPr>
              <a:t>by Freepik</a:t>
            </a:r>
            <a:r>
              <a:rPr b="1" lang="en" sz="1200">
                <a:solidFill>
                  <a:schemeClr val="dk2"/>
                </a:solidFill>
                <a:latin typeface="Open Sans"/>
                <a:ea typeface="Open Sans"/>
                <a:cs typeface="Open Sans"/>
                <a:sym typeface="Open Sans"/>
              </a:rPr>
              <a:t> </a:t>
            </a:r>
            <a:endParaRPr b="1" sz="1200">
              <a:solidFill>
                <a:schemeClr val="dk2"/>
              </a:solidFill>
              <a:latin typeface="Open Sans"/>
              <a:ea typeface="Open Sans"/>
              <a:cs typeface="Open Sans"/>
              <a:sym typeface="Open Sans"/>
            </a:endParaRPr>
          </a:p>
        </p:txBody>
      </p:sp>
      <p:sp>
        <p:nvSpPr>
          <p:cNvPr id="1838" name="Google Shape;1838;p30"/>
          <p:cNvSpPr/>
          <p:nvPr/>
        </p:nvSpPr>
        <p:spPr>
          <a:xfrm>
            <a:off x="5570568" y="-2413037"/>
            <a:ext cx="4624024" cy="7256966"/>
          </a:xfrm>
          <a:custGeom>
            <a:rect b="b" l="l" r="r" t="t"/>
            <a:pathLst>
              <a:path extrusionOk="0" h="94461" w="55812">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8" name="Shape 168"/>
        <p:cNvGrpSpPr/>
        <p:nvPr/>
      </p:nvGrpSpPr>
      <p:grpSpPr>
        <a:xfrm>
          <a:off x="0" y="0"/>
          <a:ext cx="0" cy="0"/>
          <a:chOff x="0" y="0"/>
          <a:chExt cx="0" cy="0"/>
        </a:xfrm>
      </p:grpSpPr>
      <p:sp>
        <p:nvSpPr>
          <p:cNvPr id="169" name="Google Shape;169;p4"/>
          <p:cNvSpPr txBox="1"/>
          <p:nvPr>
            <p:ph idx="1" type="body"/>
          </p:nvPr>
        </p:nvSpPr>
        <p:spPr>
          <a:xfrm>
            <a:off x="720000" y="1055850"/>
            <a:ext cx="7704000" cy="35130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1"/>
              </a:buClr>
              <a:buSzPts val="1400"/>
              <a:buChar char="●"/>
              <a:defRPr sz="1200">
                <a:solidFill>
                  <a:srgbClr val="434343"/>
                </a:solidFill>
              </a:defRPr>
            </a:lvl1pPr>
            <a:lvl2pPr indent="-317500" lvl="1" marL="914400" rtl="0">
              <a:lnSpc>
                <a:spcPct val="100000"/>
              </a:lnSpc>
              <a:spcBef>
                <a:spcPts val="1600"/>
              </a:spcBef>
              <a:spcAft>
                <a:spcPts val="0"/>
              </a:spcAft>
              <a:buClr>
                <a:srgbClr val="434343"/>
              </a:buClr>
              <a:buSzPts val="1400"/>
              <a:buChar char="○"/>
              <a:defRPr>
                <a:solidFill>
                  <a:srgbClr val="434343"/>
                </a:solidFill>
              </a:defRPr>
            </a:lvl2pPr>
            <a:lvl3pPr indent="-317500" lvl="2" marL="1371600" rtl="0">
              <a:lnSpc>
                <a:spcPct val="100000"/>
              </a:lnSpc>
              <a:spcBef>
                <a:spcPts val="1600"/>
              </a:spcBef>
              <a:spcAft>
                <a:spcPts val="0"/>
              </a:spcAft>
              <a:buClr>
                <a:srgbClr val="434343"/>
              </a:buClr>
              <a:buSzPts val="1400"/>
              <a:buChar char="■"/>
              <a:defRPr>
                <a:solidFill>
                  <a:srgbClr val="434343"/>
                </a:solidFill>
              </a:defRPr>
            </a:lvl3pPr>
            <a:lvl4pPr indent="-317500" lvl="3" marL="1828800" rtl="0">
              <a:lnSpc>
                <a:spcPct val="100000"/>
              </a:lnSpc>
              <a:spcBef>
                <a:spcPts val="1600"/>
              </a:spcBef>
              <a:spcAft>
                <a:spcPts val="0"/>
              </a:spcAft>
              <a:buClr>
                <a:srgbClr val="434343"/>
              </a:buClr>
              <a:buSzPts val="1400"/>
              <a:buChar char="●"/>
              <a:defRPr>
                <a:solidFill>
                  <a:srgbClr val="434343"/>
                </a:solidFill>
              </a:defRPr>
            </a:lvl4pPr>
            <a:lvl5pPr indent="-317500" lvl="4" marL="2286000" rtl="0">
              <a:lnSpc>
                <a:spcPct val="100000"/>
              </a:lnSpc>
              <a:spcBef>
                <a:spcPts val="1600"/>
              </a:spcBef>
              <a:spcAft>
                <a:spcPts val="0"/>
              </a:spcAft>
              <a:buClr>
                <a:srgbClr val="434343"/>
              </a:buClr>
              <a:buSzPts val="1400"/>
              <a:buChar char="○"/>
              <a:defRPr>
                <a:solidFill>
                  <a:srgbClr val="434343"/>
                </a:solidFill>
              </a:defRPr>
            </a:lvl5pPr>
            <a:lvl6pPr indent="-317500" lvl="5" marL="2743200" rtl="0">
              <a:lnSpc>
                <a:spcPct val="100000"/>
              </a:lnSpc>
              <a:spcBef>
                <a:spcPts val="1600"/>
              </a:spcBef>
              <a:spcAft>
                <a:spcPts val="0"/>
              </a:spcAft>
              <a:buClr>
                <a:srgbClr val="434343"/>
              </a:buClr>
              <a:buSzPts val="1400"/>
              <a:buChar char="■"/>
              <a:defRPr>
                <a:solidFill>
                  <a:srgbClr val="434343"/>
                </a:solidFill>
              </a:defRPr>
            </a:lvl6pPr>
            <a:lvl7pPr indent="-317500" lvl="6" marL="3200400" rtl="0">
              <a:lnSpc>
                <a:spcPct val="100000"/>
              </a:lnSpc>
              <a:spcBef>
                <a:spcPts val="1600"/>
              </a:spcBef>
              <a:spcAft>
                <a:spcPts val="0"/>
              </a:spcAft>
              <a:buClr>
                <a:srgbClr val="434343"/>
              </a:buClr>
              <a:buSzPts val="1400"/>
              <a:buChar char="●"/>
              <a:defRPr>
                <a:solidFill>
                  <a:srgbClr val="434343"/>
                </a:solidFill>
              </a:defRPr>
            </a:lvl7pPr>
            <a:lvl8pPr indent="-317500" lvl="7" marL="3657600" rtl="0">
              <a:lnSpc>
                <a:spcPct val="100000"/>
              </a:lnSpc>
              <a:spcBef>
                <a:spcPts val="1600"/>
              </a:spcBef>
              <a:spcAft>
                <a:spcPts val="0"/>
              </a:spcAft>
              <a:buClr>
                <a:srgbClr val="434343"/>
              </a:buClr>
              <a:buSzPts val="1400"/>
              <a:buChar char="○"/>
              <a:defRPr>
                <a:solidFill>
                  <a:srgbClr val="434343"/>
                </a:solidFill>
              </a:defRPr>
            </a:lvl8pPr>
            <a:lvl9pPr indent="-317500" lvl="8" marL="4114800" rtl="0">
              <a:lnSpc>
                <a:spcPct val="100000"/>
              </a:lnSpc>
              <a:spcBef>
                <a:spcPts val="1600"/>
              </a:spcBef>
              <a:spcAft>
                <a:spcPts val="1600"/>
              </a:spcAft>
              <a:buClr>
                <a:srgbClr val="434343"/>
              </a:buClr>
              <a:buSzPts val="1400"/>
              <a:buChar char="■"/>
              <a:defRPr>
                <a:solidFill>
                  <a:srgbClr val="434343"/>
                </a:solidFill>
              </a:defRPr>
            </a:lvl9pPr>
          </a:lstStyle>
          <a:p/>
        </p:txBody>
      </p:sp>
      <p:pic>
        <p:nvPicPr>
          <p:cNvPr id="170" name="Google Shape;170;p4"/>
          <p:cNvPicPr preferRelativeResize="0"/>
          <p:nvPr/>
        </p:nvPicPr>
        <p:blipFill>
          <a:blip r:embed="rId2">
            <a:alphaModFix amt="66000"/>
          </a:blip>
          <a:stretch>
            <a:fillRect/>
          </a:stretch>
        </p:blipFill>
        <p:spPr>
          <a:xfrm flipH="1" rot="1326165">
            <a:off x="7658780" y="-1091242"/>
            <a:ext cx="3297389" cy="2276634"/>
          </a:xfrm>
          <a:prstGeom prst="rect">
            <a:avLst/>
          </a:prstGeom>
          <a:noFill/>
          <a:ln>
            <a:noFill/>
          </a:ln>
        </p:spPr>
      </p:pic>
      <p:pic>
        <p:nvPicPr>
          <p:cNvPr id="171" name="Google Shape;171;p4"/>
          <p:cNvPicPr preferRelativeResize="0"/>
          <p:nvPr/>
        </p:nvPicPr>
        <p:blipFill>
          <a:blip r:embed="rId3">
            <a:alphaModFix amt="67000"/>
          </a:blip>
          <a:stretch>
            <a:fillRect/>
          </a:stretch>
        </p:blipFill>
        <p:spPr>
          <a:xfrm flipH="1" rot="5400000">
            <a:off x="7116014" y="-515250"/>
            <a:ext cx="2894875" cy="2593326"/>
          </a:xfrm>
          <a:prstGeom prst="rect">
            <a:avLst/>
          </a:prstGeom>
          <a:noFill/>
          <a:ln>
            <a:noFill/>
          </a:ln>
        </p:spPr>
      </p:pic>
      <p:pic>
        <p:nvPicPr>
          <p:cNvPr id="172" name="Google Shape;172;p4"/>
          <p:cNvPicPr preferRelativeResize="0"/>
          <p:nvPr/>
        </p:nvPicPr>
        <p:blipFill>
          <a:blip r:embed="rId2">
            <a:alphaModFix amt="66000"/>
          </a:blip>
          <a:stretch>
            <a:fillRect/>
          </a:stretch>
        </p:blipFill>
        <p:spPr>
          <a:xfrm flipH="1" rot="5547182">
            <a:off x="-1959645" y="2413033"/>
            <a:ext cx="3297391" cy="2276632"/>
          </a:xfrm>
          <a:prstGeom prst="rect">
            <a:avLst/>
          </a:prstGeom>
          <a:noFill/>
          <a:ln>
            <a:noFill/>
          </a:ln>
        </p:spPr>
      </p:pic>
      <p:pic>
        <p:nvPicPr>
          <p:cNvPr id="173" name="Google Shape;173;p4"/>
          <p:cNvPicPr preferRelativeResize="0"/>
          <p:nvPr/>
        </p:nvPicPr>
        <p:blipFill>
          <a:blip r:embed="rId4">
            <a:alphaModFix amt="82000"/>
          </a:blip>
          <a:stretch>
            <a:fillRect/>
          </a:stretch>
        </p:blipFill>
        <p:spPr>
          <a:xfrm rot="7617396">
            <a:off x="7156577" y="3425249"/>
            <a:ext cx="3632874" cy="2999026"/>
          </a:xfrm>
          <a:prstGeom prst="rect">
            <a:avLst/>
          </a:prstGeom>
          <a:noFill/>
          <a:ln>
            <a:noFill/>
          </a:ln>
        </p:spPr>
      </p:pic>
      <p:grpSp>
        <p:nvGrpSpPr>
          <p:cNvPr id="174" name="Google Shape;174;p4"/>
          <p:cNvGrpSpPr/>
          <p:nvPr/>
        </p:nvGrpSpPr>
        <p:grpSpPr>
          <a:xfrm>
            <a:off x="-624370" y="1649584"/>
            <a:ext cx="1344377" cy="1995312"/>
            <a:chOff x="272875" y="1527563"/>
            <a:chExt cx="255950" cy="455000"/>
          </a:xfrm>
        </p:grpSpPr>
        <p:sp>
          <p:nvSpPr>
            <p:cNvPr id="175" name="Google Shape;175;p4"/>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4"/>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4"/>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4"/>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4"/>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4"/>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4"/>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4"/>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4"/>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4"/>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4"/>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4"/>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4"/>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4"/>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4"/>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4"/>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4"/>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4"/>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4"/>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4"/>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4"/>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4"/>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 name="Google Shape;210;p4"/>
          <p:cNvSpPr/>
          <p:nvPr/>
        </p:nvSpPr>
        <p:spPr>
          <a:xfrm rot="2491995">
            <a:off x="8061861" y="3895420"/>
            <a:ext cx="2265111" cy="2165862"/>
          </a:xfrm>
          <a:custGeom>
            <a:rect b="b" l="l" r="r" t="t"/>
            <a:pathLst>
              <a:path extrusionOk="0" h="20404" w="21339">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
          <p:cNvSpPr txBox="1"/>
          <p:nvPr>
            <p:ph type="ctrTitle"/>
          </p:nvPr>
        </p:nvSpPr>
        <p:spPr>
          <a:xfrm>
            <a:off x="736646" y="373025"/>
            <a:ext cx="76725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
              <a:buNone/>
              <a:defRPr/>
            </a:lvl1pPr>
            <a:lvl2pPr lvl="1" rtl="0" algn="ctr">
              <a:spcBef>
                <a:spcPts val="0"/>
              </a:spcBef>
              <a:spcAft>
                <a:spcPts val="0"/>
              </a:spcAft>
              <a:buSzPts val="800"/>
              <a:buNone/>
              <a:defRPr sz="800"/>
            </a:lvl2pPr>
            <a:lvl3pPr lvl="2" rtl="0" algn="ctr">
              <a:spcBef>
                <a:spcPts val="0"/>
              </a:spcBef>
              <a:spcAft>
                <a:spcPts val="0"/>
              </a:spcAft>
              <a:buSzPts val="800"/>
              <a:buNone/>
              <a:defRPr sz="800"/>
            </a:lvl3pPr>
            <a:lvl4pPr lvl="3" rtl="0" algn="ctr">
              <a:spcBef>
                <a:spcPts val="0"/>
              </a:spcBef>
              <a:spcAft>
                <a:spcPts val="0"/>
              </a:spcAft>
              <a:buSzPts val="800"/>
              <a:buNone/>
              <a:defRPr sz="800"/>
            </a:lvl4pPr>
            <a:lvl5pPr lvl="4" rtl="0" algn="ctr">
              <a:spcBef>
                <a:spcPts val="0"/>
              </a:spcBef>
              <a:spcAft>
                <a:spcPts val="0"/>
              </a:spcAft>
              <a:buSzPts val="800"/>
              <a:buNone/>
              <a:defRPr sz="800"/>
            </a:lvl5pPr>
            <a:lvl6pPr lvl="5" rtl="0" algn="ctr">
              <a:spcBef>
                <a:spcPts val="0"/>
              </a:spcBef>
              <a:spcAft>
                <a:spcPts val="0"/>
              </a:spcAft>
              <a:buSzPts val="800"/>
              <a:buNone/>
              <a:defRPr sz="800"/>
            </a:lvl6pPr>
            <a:lvl7pPr lvl="6" rtl="0" algn="ctr">
              <a:spcBef>
                <a:spcPts val="0"/>
              </a:spcBef>
              <a:spcAft>
                <a:spcPts val="0"/>
              </a:spcAft>
              <a:buSzPts val="800"/>
              <a:buNone/>
              <a:defRPr sz="800"/>
            </a:lvl7pPr>
            <a:lvl8pPr lvl="7" rtl="0" algn="ctr">
              <a:spcBef>
                <a:spcPts val="0"/>
              </a:spcBef>
              <a:spcAft>
                <a:spcPts val="0"/>
              </a:spcAft>
              <a:buSzPts val="800"/>
              <a:buNone/>
              <a:defRPr sz="800"/>
            </a:lvl8pPr>
            <a:lvl9pPr lvl="8" rtl="0" algn="ctr">
              <a:spcBef>
                <a:spcPts val="0"/>
              </a:spcBef>
              <a:spcAft>
                <a:spcPts val="0"/>
              </a:spcAft>
              <a:buSzPts val="800"/>
              <a:buNone/>
              <a:defRPr sz="8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5">
    <p:spTree>
      <p:nvGrpSpPr>
        <p:cNvPr id="1839" name="Shape 1839"/>
        <p:cNvGrpSpPr/>
        <p:nvPr/>
      </p:nvGrpSpPr>
      <p:grpSpPr>
        <a:xfrm>
          <a:off x="0" y="0"/>
          <a:ext cx="0" cy="0"/>
          <a:chOff x="0" y="0"/>
          <a:chExt cx="0" cy="0"/>
        </a:xfrm>
      </p:grpSpPr>
      <p:pic>
        <p:nvPicPr>
          <p:cNvPr id="1840" name="Google Shape;1840;p31"/>
          <p:cNvPicPr preferRelativeResize="0"/>
          <p:nvPr/>
        </p:nvPicPr>
        <p:blipFill>
          <a:blip r:embed="rId2">
            <a:alphaModFix amt="76000"/>
          </a:blip>
          <a:stretch>
            <a:fillRect/>
          </a:stretch>
        </p:blipFill>
        <p:spPr>
          <a:xfrm rot="2453973">
            <a:off x="1248590" y="2532214"/>
            <a:ext cx="4232748" cy="1576274"/>
          </a:xfrm>
          <a:prstGeom prst="rect">
            <a:avLst/>
          </a:prstGeom>
          <a:noFill/>
          <a:ln>
            <a:noFill/>
          </a:ln>
        </p:spPr>
      </p:pic>
      <p:pic>
        <p:nvPicPr>
          <p:cNvPr id="1841" name="Google Shape;1841;p31"/>
          <p:cNvPicPr preferRelativeResize="0"/>
          <p:nvPr/>
        </p:nvPicPr>
        <p:blipFill>
          <a:blip r:embed="rId2">
            <a:alphaModFix amt="76000"/>
          </a:blip>
          <a:stretch>
            <a:fillRect/>
          </a:stretch>
        </p:blipFill>
        <p:spPr>
          <a:xfrm rot="2453973">
            <a:off x="-1738310" y="4081814"/>
            <a:ext cx="4232748" cy="1576274"/>
          </a:xfrm>
          <a:prstGeom prst="rect">
            <a:avLst/>
          </a:prstGeom>
          <a:noFill/>
          <a:ln>
            <a:noFill/>
          </a:ln>
        </p:spPr>
      </p:pic>
      <p:pic>
        <p:nvPicPr>
          <p:cNvPr id="1842" name="Google Shape;1842;p31"/>
          <p:cNvPicPr preferRelativeResize="0"/>
          <p:nvPr/>
        </p:nvPicPr>
        <p:blipFill>
          <a:blip r:embed="rId3">
            <a:alphaModFix amt="76000"/>
          </a:blip>
          <a:stretch>
            <a:fillRect/>
          </a:stretch>
        </p:blipFill>
        <p:spPr>
          <a:xfrm rot="2453973">
            <a:off x="6716115" y="-248136"/>
            <a:ext cx="4232748" cy="1576274"/>
          </a:xfrm>
          <a:prstGeom prst="rect">
            <a:avLst/>
          </a:prstGeom>
          <a:noFill/>
          <a:ln>
            <a:noFill/>
          </a:ln>
        </p:spPr>
      </p:pic>
      <p:pic>
        <p:nvPicPr>
          <p:cNvPr id="1843" name="Google Shape;1843;p31"/>
          <p:cNvPicPr preferRelativeResize="0"/>
          <p:nvPr/>
        </p:nvPicPr>
        <p:blipFill>
          <a:blip r:embed="rId4">
            <a:alphaModFix amt="47000"/>
          </a:blip>
          <a:stretch>
            <a:fillRect/>
          </a:stretch>
        </p:blipFill>
        <p:spPr>
          <a:xfrm rot="10800000">
            <a:off x="1630988" y="143888"/>
            <a:ext cx="5882026" cy="4855727"/>
          </a:xfrm>
          <a:prstGeom prst="rect">
            <a:avLst/>
          </a:prstGeom>
          <a:noFill/>
          <a:ln>
            <a:noFill/>
          </a:ln>
        </p:spPr>
      </p:pic>
      <p:grpSp>
        <p:nvGrpSpPr>
          <p:cNvPr id="1844" name="Google Shape;1844;p31"/>
          <p:cNvGrpSpPr/>
          <p:nvPr/>
        </p:nvGrpSpPr>
        <p:grpSpPr>
          <a:xfrm rot="-2700000">
            <a:off x="167955" y="3080962"/>
            <a:ext cx="1344349" cy="2469678"/>
            <a:chOff x="272875" y="1419395"/>
            <a:chExt cx="255950" cy="563168"/>
          </a:xfrm>
        </p:grpSpPr>
        <p:sp>
          <p:nvSpPr>
            <p:cNvPr id="1845" name="Google Shape;1845;p31"/>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1"/>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1"/>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1"/>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1"/>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1"/>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1"/>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1"/>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1"/>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1"/>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1"/>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1"/>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1"/>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1"/>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1"/>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1"/>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1"/>
            <p:cNvSpPr/>
            <p:nvPr/>
          </p:nvSpPr>
          <p:spPr>
            <a:xfrm>
              <a:off x="369050" y="1615955"/>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1"/>
            <p:cNvSpPr/>
            <p:nvPr/>
          </p:nvSpPr>
          <p:spPr>
            <a:xfrm>
              <a:off x="490635" y="1582215"/>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1"/>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1"/>
            <p:cNvSpPr/>
            <p:nvPr/>
          </p:nvSpPr>
          <p:spPr>
            <a:xfrm>
              <a:off x="438343" y="1487068"/>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1"/>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1"/>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1"/>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1"/>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1"/>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1"/>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1"/>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1"/>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1"/>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1"/>
            <p:cNvSpPr/>
            <p:nvPr/>
          </p:nvSpPr>
          <p:spPr>
            <a:xfrm>
              <a:off x="360075" y="195388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1"/>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1"/>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1"/>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1"/>
            <p:cNvSpPr/>
            <p:nvPr/>
          </p:nvSpPr>
          <p:spPr>
            <a:xfrm>
              <a:off x="394558" y="1560904"/>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1"/>
            <p:cNvSpPr/>
            <p:nvPr/>
          </p:nvSpPr>
          <p:spPr>
            <a:xfrm>
              <a:off x="418850" y="1419395"/>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 name="Google Shape;1880;p31"/>
          <p:cNvGrpSpPr/>
          <p:nvPr/>
        </p:nvGrpSpPr>
        <p:grpSpPr>
          <a:xfrm rot="-2700000">
            <a:off x="8026513" y="-183341"/>
            <a:ext cx="1344349" cy="1995327"/>
            <a:chOff x="272875" y="1527563"/>
            <a:chExt cx="255950" cy="455000"/>
          </a:xfrm>
        </p:grpSpPr>
        <p:sp>
          <p:nvSpPr>
            <p:cNvPr id="1881" name="Google Shape;1881;p31"/>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1"/>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1"/>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1"/>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1"/>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1"/>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1"/>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1"/>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1"/>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1"/>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1"/>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1"/>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1"/>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1"/>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1"/>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1"/>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1"/>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1"/>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1"/>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1"/>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1"/>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1"/>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1"/>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1"/>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1"/>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1"/>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1"/>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1"/>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1"/>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1"/>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1"/>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1"/>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1"/>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1"/>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1"/>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6" name="Google Shape;1916;p31"/>
          <p:cNvSpPr/>
          <p:nvPr/>
        </p:nvSpPr>
        <p:spPr>
          <a:xfrm>
            <a:off x="5570568" y="-2413037"/>
            <a:ext cx="4624024" cy="7256966"/>
          </a:xfrm>
          <a:custGeom>
            <a:rect b="b" l="l" r="r" t="t"/>
            <a:pathLst>
              <a:path extrusionOk="0" h="94461" w="55812">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5_1">
    <p:spTree>
      <p:nvGrpSpPr>
        <p:cNvPr id="1917" name="Shape 1917"/>
        <p:cNvGrpSpPr/>
        <p:nvPr/>
      </p:nvGrpSpPr>
      <p:grpSpPr>
        <a:xfrm>
          <a:off x="0" y="0"/>
          <a:ext cx="0" cy="0"/>
          <a:chOff x="0" y="0"/>
          <a:chExt cx="0" cy="0"/>
        </a:xfrm>
      </p:grpSpPr>
      <p:pic>
        <p:nvPicPr>
          <p:cNvPr id="1918" name="Google Shape;1918;p32"/>
          <p:cNvPicPr preferRelativeResize="0"/>
          <p:nvPr/>
        </p:nvPicPr>
        <p:blipFill>
          <a:blip r:embed="rId2">
            <a:alphaModFix amt="66000"/>
          </a:blip>
          <a:stretch>
            <a:fillRect/>
          </a:stretch>
        </p:blipFill>
        <p:spPr>
          <a:xfrm flipH="1" rot="5399990">
            <a:off x="7705516" y="-598319"/>
            <a:ext cx="3297389" cy="2276637"/>
          </a:xfrm>
          <a:prstGeom prst="rect">
            <a:avLst/>
          </a:prstGeom>
          <a:noFill/>
          <a:ln>
            <a:noFill/>
          </a:ln>
        </p:spPr>
      </p:pic>
      <p:grpSp>
        <p:nvGrpSpPr>
          <p:cNvPr id="1919" name="Google Shape;1919;p32"/>
          <p:cNvGrpSpPr/>
          <p:nvPr/>
        </p:nvGrpSpPr>
        <p:grpSpPr>
          <a:xfrm rot="-987768">
            <a:off x="7751817" y="-266278"/>
            <a:ext cx="1344359" cy="1995308"/>
            <a:chOff x="272875" y="1527563"/>
            <a:chExt cx="255950" cy="455000"/>
          </a:xfrm>
        </p:grpSpPr>
        <p:sp>
          <p:nvSpPr>
            <p:cNvPr id="1920" name="Google Shape;1920;p32"/>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2"/>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2"/>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2"/>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2"/>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2"/>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2"/>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2"/>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2"/>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2"/>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2"/>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2"/>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2"/>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2"/>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2"/>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2"/>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2"/>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2"/>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2"/>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2"/>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2"/>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2"/>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2"/>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2"/>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2"/>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2"/>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2"/>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2"/>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2"/>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2"/>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2"/>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2"/>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2"/>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2"/>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2"/>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55" name="Google Shape;1955;p32"/>
          <p:cNvPicPr preferRelativeResize="0"/>
          <p:nvPr/>
        </p:nvPicPr>
        <p:blipFill>
          <a:blip r:embed="rId3">
            <a:alphaModFix amt="74000"/>
          </a:blip>
          <a:stretch>
            <a:fillRect/>
          </a:stretch>
        </p:blipFill>
        <p:spPr>
          <a:xfrm flipH="1" rot="-10162003">
            <a:off x="-1091107" y="-1133759"/>
            <a:ext cx="2894871" cy="2593322"/>
          </a:xfrm>
          <a:prstGeom prst="rect">
            <a:avLst/>
          </a:prstGeom>
          <a:noFill/>
          <a:ln>
            <a:noFill/>
          </a:ln>
        </p:spPr>
      </p:pic>
      <p:pic>
        <p:nvPicPr>
          <p:cNvPr id="1956" name="Google Shape;1956;p32"/>
          <p:cNvPicPr preferRelativeResize="0"/>
          <p:nvPr/>
        </p:nvPicPr>
        <p:blipFill>
          <a:blip r:embed="rId4">
            <a:alphaModFix amt="76000"/>
          </a:blip>
          <a:stretch>
            <a:fillRect/>
          </a:stretch>
        </p:blipFill>
        <p:spPr>
          <a:xfrm rot="363351">
            <a:off x="802621" y="4291783"/>
            <a:ext cx="7605804" cy="2832383"/>
          </a:xfrm>
          <a:prstGeom prst="rect">
            <a:avLst/>
          </a:prstGeom>
          <a:noFill/>
          <a:ln>
            <a:noFill/>
          </a:ln>
        </p:spPr>
      </p:pic>
      <p:sp>
        <p:nvSpPr>
          <p:cNvPr id="1957" name="Google Shape;1957;p32"/>
          <p:cNvSpPr/>
          <p:nvPr/>
        </p:nvSpPr>
        <p:spPr>
          <a:xfrm rot="9899989">
            <a:off x="-583964" y="4625085"/>
            <a:ext cx="2265015" cy="2165770"/>
          </a:xfrm>
          <a:custGeom>
            <a:rect b="b" l="l" r="r" t="t"/>
            <a:pathLst>
              <a:path extrusionOk="0" h="20404" w="21339">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5_1_1">
    <p:spTree>
      <p:nvGrpSpPr>
        <p:cNvPr id="1958" name="Shape 1958"/>
        <p:cNvGrpSpPr/>
        <p:nvPr/>
      </p:nvGrpSpPr>
      <p:grpSpPr>
        <a:xfrm>
          <a:off x="0" y="0"/>
          <a:ext cx="0" cy="0"/>
          <a:chOff x="0" y="0"/>
          <a:chExt cx="0" cy="0"/>
        </a:xfrm>
      </p:grpSpPr>
      <p:pic>
        <p:nvPicPr>
          <p:cNvPr id="1959" name="Google Shape;1959;p33"/>
          <p:cNvPicPr preferRelativeResize="0"/>
          <p:nvPr/>
        </p:nvPicPr>
        <p:blipFill>
          <a:blip r:embed="rId2">
            <a:alphaModFix amt="66000"/>
          </a:blip>
          <a:stretch>
            <a:fillRect/>
          </a:stretch>
        </p:blipFill>
        <p:spPr>
          <a:xfrm flipH="1" rot="-2343514">
            <a:off x="-1166545" y="-1270720"/>
            <a:ext cx="3297389" cy="2276638"/>
          </a:xfrm>
          <a:prstGeom prst="rect">
            <a:avLst/>
          </a:prstGeom>
          <a:noFill/>
          <a:ln>
            <a:noFill/>
          </a:ln>
        </p:spPr>
      </p:pic>
      <p:grpSp>
        <p:nvGrpSpPr>
          <p:cNvPr id="1960" name="Google Shape;1960;p33"/>
          <p:cNvGrpSpPr/>
          <p:nvPr/>
        </p:nvGrpSpPr>
        <p:grpSpPr>
          <a:xfrm rot="-8099954">
            <a:off x="15431" y="-572435"/>
            <a:ext cx="1344367" cy="1995327"/>
            <a:chOff x="272875" y="1527563"/>
            <a:chExt cx="255950" cy="455000"/>
          </a:xfrm>
        </p:grpSpPr>
        <p:sp>
          <p:nvSpPr>
            <p:cNvPr id="1961" name="Google Shape;1961;p33"/>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3"/>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3"/>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3"/>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3"/>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3"/>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3"/>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3"/>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3"/>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3"/>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3"/>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3"/>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3"/>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3"/>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3"/>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3"/>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3"/>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3"/>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3"/>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3"/>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3"/>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3"/>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3"/>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3"/>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3"/>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3"/>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3"/>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3"/>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3"/>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3"/>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3"/>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3"/>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3"/>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3"/>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3"/>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96" name="Google Shape;1996;p33"/>
          <p:cNvPicPr preferRelativeResize="0"/>
          <p:nvPr/>
        </p:nvPicPr>
        <p:blipFill>
          <a:blip r:embed="rId3">
            <a:alphaModFix amt="74000"/>
          </a:blip>
          <a:stretch>
            <a:fillRect/>
          </a:stretch>
        </p:blipFill>
        <p:spPr>
          <a:xfrm flipH="1" rot="-5809801">
            <a:off x="7609918" y="-1097658"/>
            <a:ext cx="2894870" cy="2593321"/>
          </a:xfrm>
          <a:prstGeom prst="rect">
            <a:avLst/>
          </a:prstGeom>
          <a:noFill/>
          <a:ln>
            <a:noFill/>
          </a:ln>
        </p:spPr>
      </p:pic>
      <p:pic>
        <p:nvPicPr>
          <p:cNvPr id="1997" name="Google Shape;1997;p33"/>
          <p:cNvPicPr preferRelativeResize="0"/>
          <p:nvPr/>
        </p:nvPicPr>
        <p:blipFill>
          <a:blip r:embed="rId4">
            <a:alphaModFix amt="76000"/>
          </a:blip>
          <a:stretch>
            <a:fillRect/>
          </a:stretch>
        </p:blipFill>
        <p:spPr>
          <a:xfrm rot="10754694">
            <a:off x="2497948" y="4487275"/>
            <a:ext cx="7605809" cy="2832381"/>
          </a:xfrm>
          <a:prstGeom prst="rect">
            <a:avLst/>
          </a:prstGeom>
          <a:noFill/>
          <a:ln>
            <a:noFill/>
          </a:ln>
        </p:spPr>
      </p:pic>
      <p:grpSp>
        <p:nvGrpSpPr>
          <p:cNvPr id="1998" name="Google Shape;1998;p33"/>
          <p:cNvGrpSpPr/>
          <p:nvPr/>
        </p:nvGrpSpPr>
        <p:grpSpPr>
          <a:xfrm flipH="1">
            <a:off x="-624375" y="3487614"/>
            <a:ext cx="1344377" cy="2469659"/>
            <a:chOff x="272875" y="1419395"/>
            <a:chExt cx="255950" cy="563168"/>
          </a:xfrm>
        </p:grpSpPr>
        <p:sp>
          <p:nvSpPr>
            <p:cNvPr id="1999" name="Google Shape;1999;p33"/>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3"/>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3"/>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3"/>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3"/>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3"/>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3"/>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3"/>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3"/>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3"/>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3"/>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3"/>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3"/>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3"/>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3"/>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3"/>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3"/>
            <p:cNvSpPr/>
            <p:nvPr/>
          </p:nvSpPr>
          <p:spPr>
            <a:xfrm>
              <a:off x="369050" y="1615955"/>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3"/>
            <p:cNvSpPr/>
            <p:nvPr/>
          </p:nvSpPr>
          <p:spPr>
            <a:xfrm>
              <a:off x="490635" y="1582215"/>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3"/>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3"/>
            <p:cNvSpPr/>
            <p:nvPr/>
          </p:nvSpPr>
          <p:spPr>
            <a:xfrm>
              <a:off x="438343" y="1487068"/>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3"/>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3"/>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3"/>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3"/>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3"/>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3"/>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3"/>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3"/>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3"/>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3"/>
            <p:cNvSpPr/>
            <p:nvPr/>
          </p:nvSpPr>
          <p:spPr>
            <a:xfrm>
              <a:off x="360075" y="195388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3"/>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3"/>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3"/>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3"/>
            <p:cNvSpPr/>
            <p:nvPr/>
          </p:nvSpPr>
          <p:spPr>
            <a:xfrm>
              <a:off x="394558" y="1560904"/>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3"/>
            <p:cNvSpPr/>
            <p:nvPr/>
          </p:nvSpPr>
          <p:spPr>
            <a:xfrm>
              <a:off x="418850" y="1419395"/>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5_1_1_1">
    <p:spTree>
      <p:nvGrpSpPr>
        <p:cNvPr id="2034" name="Shape 2034"/>
        <p:cNvGrpSpPr/>
        <p:nvPr/>
      </p:nvGrpSpPr>
      <p:grpSpPr>
        <a:xfrm>
          <a:off x="0" y="0"/>
          <a:ext cx="0" cy="0"/>
          <a:chOff x="0" y="0"/>
          <a:chExt cx="0" cy="0"/>
        </a:xfrm>
      </p:grpSpPr>
      <p:pic>
        <p:nvPicPr>
          <p:cNvPr id="2035" name="Google Shape;2035;p34"/>
          <p:cNvPicPr preferRelativeResize="0"/>
          <p:nvPr/>
        </p:nvPicPr>
        <p:blipFill>
          <a:blip r:embed="rId2">
            <a:alphaModFix amt="64000"/>
          </a:blip>
          <a:stretch>
            <a:fillRect/>
          </a:stretch>
        </p:blipFill>
        <p:spPr>
          <a:xfrm rot="5400000">
            <a:off x="6963311" y="-630813"/>
            <a:ext cx="3592176" cy="3021600"/>
          </a:xfrm>
          <a:prstGeom prst="rect">
            <a:avLst/>
          </a:prstGeom>
          <a:noFill/>
          <a:ln>
            <a:noFill/>
          </a:ln>
        </p:spPr>
      </p:pic>
      <p:pic>
        <p:nvPicPr>
          <p:cNvPr id="2036" name="Google Shape;2036;p34"/>
          <p:cNvPicPr preferRelativeResize="0"/>
          <p:nvPr/>
        </p:nvPicPr>
        <p:blipFill>
          <a:blip r:embed="rId3">
            <a:alphaModFix amt="66000"/>
          </a:blip>
          <a:stretch>
            <a:fillRect/>
          </a:stretch>
        </p:blipFill>
        <p:spPr>
          <a:xfrm flipH="1" rot="1326165">
            <a:off x="-191445" y="4128883"/>
            <a:ext cx="3297389" cy="2276634"/>
          </a:xfrm>
          <a:prstGeom prst="rect">
            <a:avLst/>
          </a:prstGeom>
          <a:noFill/>
          <a:ln>
            <a:noFill/>
          </a:ln>
        </p:spPr>
      </p:pic>
      <p:grpSp>
        <p:nvGrpSpPr>
          <p:cNvPr id="2037" name="Google Shape;2037;p34"/>
          <p:cNvGrpSpPr/>
          <p:nvPr/>
        </p:nvGrpSpPr>
        <p:grpSpPr>
          <a:xfrm rot="-2700000">
            <a:off x="8026513" y="-183341"/>
            <a:ext cx="1344349" cy="1995327"/>
            <a:chOff x="272875" y="1527563"/>
            <a:chExt cx="255950" cy="455000"/>
          </a:xfrm>
        </p:grpSpPr>
        <p:sp>
          <p:nvSpPr>
            <p:cNvPr id="2038" name="Google Shape;2038;p34"/>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4"/>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4"/>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4"/>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4"/>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4"/>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4"/>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4"/>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4"/>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4"/>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4"/>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4"/>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4"/>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4"/>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4"/>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4"/>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4"/>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4"/>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4"/>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4"/>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4"/>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4"/>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4"/>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4"/>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4"/>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4"/>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4"/>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4"/>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4"/>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34"/>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4"/>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4"/>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4"/>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4"/>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34"/>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3" name="Google Shape;2073;p34"/>
          <p:cNvSpPr/>
          <p:nvPr/>
        </p:nvSpPr>
        <p:spPr>
          <a:xfrm>
            <a:off x="4566955" y="-2521549"/>
            <a:ext cx="4624024" cy="7256966"/>
          </a:xfrm>
          <a:custGeom>
            <a:rect b="b" l="l" r="r" t="t"/>
            <a:pathLst>
              <a:path extrusionOk="0" h="94461" w="55812">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74" name="Google Shape;2074;p34"/>
          <p:cNvPicPr preferRelativeResize="0"/>
          <p:nvPr/>
        </p:nvPicPr>
        <p:blipFill>
          <a:blip r:embed="rId4">
            <a:alphaModFix amt="74000"/>
          </a:blip>
          <a:stretch>
            <a:fillRect/>
          </a:stretch>
        </p:blipFill>
        <p:spPr>
          <a:xfrm rot="7675040">
            <a:off x="2669916" y="-1516164"/>
            <a:ext cx="2894877" cy="2593327"/>
          </a:xfrm>
          <a:prstGeom prst="rect">
            <a:avLst/>
          </a:prstGeom>
          <a:noFill/>
          <a:ln>
            <a:noFill/>
          </a:ln>
        </p:spPr>
      </p:pic>
      <p:pic>
        <p:nvPicPr>
          <p:cNvPr id="2075" name="Google Shape;2075;p34"/>
          <p:cNvPicPr preferRelativeResize="0"/>
          <p:nvPr/>
        </p:nvPicPr>
        <p:blipFill>
          <a:blip r:embed="rId5">
            <a:alphaModFix amt="74000"/>
          </a:blip>
          <a:stretch>
            <a:fillRect/>
          </a:stretch>
        </p:blipFill>
        <p:spPr>
          <a:xfrm flipH="1" rot="-9631575">
            <a:off x="-1503235" y="-1230424"/>
            <a:ext cx="2894874" cy="2593324"/>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CUSTOM_4_1_1_2">
    <p:spTree>
      <p:nvGrpSpPr>
        <p:cNvPr id="2076" name="Shape 2076"/>
        <p:cNvGrpSpPr/>
        <p:nvPr/>
      </p:nvGrpSpPr>
      <p:grpSpPr>
        <a:xfrm>
          <a:off x="0" y="0"/>
          <a:ext cx="0" cy="0"/>
          <a:chOff x="0" y="0"/>
          <a:chExt cx="0" cy="0"/>
        </a:xfrm>
      </p:grpSpPr>
      <p:pic>
        <p:nvPicPr>
          <p:cNvPr id="2077" name="Google Shape;2077;p35"/>
          <p:cNvPicPr preferRelativeResize="0"/>
          <p:nvPr/>
        </p:nvPicPr>
        <p:blipFill>
          <a:blip r:embed="rId2">
            <a:alphaModFix amt="66000"/>
          </a:blip>
          <a:stretch>
            <a:fillRect/>
          </a:stretch>
        </p:blipFill>
        <p:spPr>
          <a:xfrm flipH="1" rot="5399990">
            <a:off x="7705516" y="-598319"/>
            <a:ext cx="3297389" cy="2276637"/>
          </a:xfrm>
          <a:prstGeom prst="rect">
            <a:avLst/>
          </a:prstGeom>
          <a:noFill/>
          <a:ln>
            <a:noFill/>
          </a:ln>
        </p:spPr>
      </p:pic>
      <p:grpSp>
        <p:nvGrpSpPr>
          <p:cNvPr id="2078" name="Google Shape;2078;p35"/>
          <p:cNvGrpSpPr/>
          <p:nvPr/>
        </p:nvGrpSpPr>
        <p:grpSpPr>
          <a:xfrm rot="-987768">
            <a:off x="7751817" y="-266278"/>
            <a:ext cx="1344359" cy="1995308"/>
            <a:chOff x="272875" y="1527563"/>
            <a:chExt cx="255950" cy="455000"/>
          </a:xfrm>
        </p:grpSpPr>
        <p:sp>
          <p:nvSpPr>
            <p:cNvPr id="2079" name="Google Shape;2079;p35"/>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5"/>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5"/>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5"/>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5"/>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5"/>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5"/>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5"/>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35"/>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5"/>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5"/>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5"/>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5"/>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5"/>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5"/>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5"/>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5"/>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5"/>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5"/>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5"/>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5"/>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5"/>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5"/>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5"/>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5"/>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5"/>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5"/>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35"/>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35"/>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35"/>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5"/>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35"/>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35"/>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35"/>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35"/>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114" name="Google Shape;2114;p35"/>
          <p:cNvPicPr preferRelativeResize="0"/>
          <p:nvPr/>
        </p:nvPicPr>
        <p:blipFill>
          <a:blip r:embed="rId3">
            <a:alphaModFix amt="74000"/>
          </a:blip>
          <a:stretch>
            <a:fillRect/>
          </a:stretch>
        </p:blipFill>
        <p:spPr>
          <a:xfrm flipH="1" rot="-10162003">
            <a:off x="-1091107" y="-1133759"/>
            <a:ext cx="2894871" cy="2593322"/>
          </a:xfrm>
          <a:prstGeom prst="rect">
            <a:avLst/>
          </a:prstGeom>
          <a:noFill/>
          <a:ln>
            <a:noFill/>
          </a:ln>
        </p:spPr>
      </p:pic>
      <p:pic>
        <p:nvPicPr>
          <p:cNvPr id="2115" name="Google Shape;2115;p35"/>
          <p:cNvPicPr preferRelativeResize="0"/>
          <p:nvPr/>
        </p:nvPicPr>
        <p:blipFill>
          <a:blip r:embed="rId4">
            <a:alphaModFix amt="76000"/>
          </a:blip>
          <a:stretch>
            <a:fillRect/>
          </a:stretch>
        </p:blipFill>
        <p:spPr>
          <a:xfrm rot="363351">
            <a:off x="802621" y="4291783"/>
            <a:ext cx="7605804" cy="2832383"/>
          </a:xfrm>
          <a:prstGeom prst="rect">
            <a:avLst/>
          </a:prstGeom>
          <a:noFill/>
          <a:ln>
            <a:noFill/>
          </a:ln>
        </p:spPr>
      </p:pic>
      <p:sp>
        <p:nvSpPr>
          <p:cNvPr id="2116" name="Google Shape;2116;p35"/>
          <p:cNvSpPr/>
          <p:nvPr/>
        </p:nvSpPr>
        <p:spPr>
          <a:xfrm rot="9899989">
            <a:off x="-583964" y="4625085"/>
            <a:ext cx="2265015" cy="2165770"/>
          </a:xfrm>
          <a:custGeom>
            <a:rect b="b" l="l" r="r" t="t"/>
            <a:pathLst>
              <a:path extrusionOk="0" h="20404" w="21339">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2" name="Shape 212"/>
        <p:cNvGrpSpPr/>
        <p:nvPr/>
      </p:nvGrpSpPr>
      <p:grpSpPr>
        <a:xfrm>
          <a:off x="0" y="0"/>
          <a:ext cx="0" cy="0"/>
          <a:chOff x="0" y="0"/>
          <a:chExt cx="0" cy="0"/>
        </a:xfrm>
      </p:grpSpPr>
      <p:sp>
        <p:nvSpPr>
          <p:cNvPr id="213" name="Google Shape;213;p5"/>
          <p:cNvSpPr txBox="1"/>
          <p:nvPr>
            <p:ph idx="1" type="subTitle"/>
          </p:nvPr>
        </p:nvSpPr>
        <p:spPr>
          <a:xfrm>
            <a:off x="1944337" y="3168343"/>
            <a:ext cx="1532400" cy="479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b="1" sz="1600">
                <a:latin typeface="Josefin Sans"/>
                <a:ea typeface="Josefin Sans"/>
                <a:cs typeface="Josefin Sans"/>
                <a:sym typeface="Josefin Sans"/>
              </a:defRPr>
            </a:lvl1pPr>
            <a:lvl2pPr lvl="1" rtl="0" algn="ctr">
              <a:lnSpc>
                <a:spcPct val="100000"/>
              </a:lnSpc>
              <a:spcBef>
                <a:spcPts val="0"/>
              </a:spcBef>
              <a:spcAft>
                <a:spcPts val="0"/>
              </a:spcAft>
              <a:buNone/>
              <a:defRPr b="1" sz="1600">
                <a:latin typeface="Josefin Sans"/>
                <a:ea typeface="Josefin Sans"/>
                <a:cs typeface="Josefin Sans"/>
                <a:sym typeface="Josefin Sans"/>
              </a:defRPr>
            </a:lvl2pPr>
            <a:lvl3pPr lvl="2" rtl="0" algn="ctr">
              <a:lnSpc>
                <a:spcPct val="100000"/>
              </a:lnSpc>
              <a:spcBef>
                <a:spcPts val="0"/>
              </a:spcBef>
              <a:spcAft>
                <a:spcPts val="0"/>
              </a:spcAft>
              <a:buNone/>
              <a:defRPr b="1" sz="1600">
                <a:latin typeface="Josefin Sans"/>
                <a:ea typeface="Josefin Sans"/>
                <a:cs typeface="Josefin Sans"/>
                <a:sym typeface="Josefin Sans"/>
              </a:defRPr>
            </a:lvl3pPr>
            <a:lvl4pPr lvl="3" rtl="0" algn="ctr">
              <a:lnSpc>
                <a:spcPct val="100000"/>
              </a:lnSpc>
              <a:spcBef>
                <a:spcPts val="0"/>
              </a:spcBef>
              <a:spcAft>
                <a:spcPts val="0"/>
              </a:spcAft>
              <a:buNone/>
              <a:defRPr b="1" sz="1600">
                <a:latin typeface="Josefin Sans"/>
                <a:ea typeface="Josefin Sans"/>
                <a:cs typeface="Josefin Sans"/>
                <a:sym typeface="Josefin Sans"/>
              </a:defRPr>
            </a:lvl4pPr>
            <a:lvl5pPr lvl="4" rtl="0" algn="ctr">
              <a:lnSpc>
                <a:spcPct val="100000"/>
              </a:lnSpc>
              <a:spcBef>
                <a:spcPts val="0"/>
              </a:spcBef>
              <a:spcAft>
                <a:spcPts val="0"/>
              </a:spcAft>
              <a:buNone/>
              <a:defRPr b="1" sz="1600">
                <a:latin typeface="Josefin Sans"/>
                <a:ea typeface="Josefin Sans"/>
                <a:cs typeface="Josefin Sans"/>
                <a:sym typeface="Josefin Sans"/>
              </a:defRPr>
            </a:lvl5pPr>
            <a:lvl6pPr lvl="5" rtl="0" algn="ctr">
              <a:lnSpc>
                <a:spcPct val="100000"/>
              </a:lnSpc>
              <a:spcBef>
                <a:spcPts val="0"/>
              </a:spcBef>
              <a:spcAft>
                <a:spcPts val="0"/>
              </a:spcAft>
              <a:buNone/>
              <a:defRPr b="1" sz="1600">
                <a:latin typeface="Josefin Sans"/>
                <a:ea typeface="Josefin Sans"/>
                <a:cs typeface="Josefin Sans"/>
                <a:sym typeface="Josefin Sans"/>
              </a:defRPr>
            </a:lvl6pPr>
            <a:lvl7pPr lvl="6" rtl="0" algn="ctr">
              <a:lnSpc>
                <a:spcPct val="100000"/>
              </a:lnSpc>
              <a:spcBef>
                <a:spcPts val="0"/>
              </a:spcBef>
              <a:spcAft>
                <a:spcPts val="0"/>
              </a:spcAft>
              <a:buNone/>
              <a:defRPr b="1" sz="1600">
                <a:latin typeface="Josefin Sans"/>
                <a:ea typeface="Josefin Sans"/>
                <a:cs typeface="Josefin Sans"/>
                <a:sym typeface="Josefin Sans"/>
              </a:defRPr>
            </a:lvl7pPr>
            <a:lvl8pPr lvl="7" rtl="0" algn="ctr">
              <a:lnSpc>
                <a:spcPct val="100000"/>
              </a:lnSpc>
              <a:spcBef>
                <a:spcPts val="0"/>
              </a:spcBef>
              <a:spcAft>
                <a:spcPts val="0"/>
              </a:spcAft>
              <a:buNone/>
              <a:defRPr b="1" sz="1600">
                <a:latin typeface="Josefin Sans"/>
                <a:ea typeface="Josefin Sans"/>
                <a:cs typeface="Josefin Sans"/>
                <a:sym typeface="Josefin Sans"/>
              </a:defRPr>
            </a:lvl8pPr>
            <a:lvl9pPr lvl="8" rtl="0" algn="ctr">
              <a:lnSpc>
                <a:spcPct val="100000"/>
              </a:lnSpc>
              <a:spcBef>
                <a:spcPts val="0"/>
              </a:spcBef>
              <a:spcAft>
                <a:spcPts val="0"/>
              </a:spcAft>
              <a:buNone/>
              <a:defRPr b="1" sz="1600">
                <a:latin typeface="Josefin Sans"/>
                <a:ea typeface="Josefin Sans"/>
                <a:cs typeface="Josefin Sans"/>
                <a:sym typeface="Josefin Sans"/>
              </a:defRPr>
            </a:lvl9pPr>
          </a:lstStyle>
          <a:p/>
        </p:txBody>
      </p:sp>
      <p:sp>
        <p:nvSpPr>
          <p:cNvPr id="214" name="Google Shape;214;p5"/>
          <p:cNvSpPr txBox="1"/>
          <p:nvPr>
            <p:ph idx="2" type="subTitle"/>
          </p:nvPr>
        </p:nvSpPr>
        <p:spPr>
          <a:xfrm>
            <a:off x="1381688" y="3559333"/>
            <a:ext cx="2657700" cy="10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0"/>
              </a:spcBef>
              <a:spcAft>
                <a:spcPts val="0"/>
              </a:spcAft>
              <a:buNone/>
              <a:defRPr/>
            </a:lvl2pPr>
            <a:lvl3pPr lvl="2" rtl="0" algn="ctr">
              <a:lnSpc>
                <a:spcPct val="100000"/>
              </a:lnSpc>
              <a:spcBef>
                <a:spcPts val="0"/>
              </a:spcBef>
              <a:spcAft>
                <a:spcPts val="0"/>
              </a:spcAft>
              <a:buNone/>
              <a:defRPr/>
            </a:lvl3pPr>
            <a:lvl4pPr lvl="3" rtl="0" algn="ctr">
              <a:lnSpc>
                <a:spcPct val="100000"/>
              </a:lnSpc>
              <a:spcBef>
                <a:spcPts val="0"/>
              </a:spcBef>
              <a:spcAft>
                <a:spcPts val="0"/>
              </a:spcAft>
              <a:buNone/>
              <a:defRPr/>
            </a:lvl4pPr>
            <a:lvl5pPr lvl="4" rtl="0" algn="ctr">
              <a:lnSpc>
                <a:spcPct val="100000"/>
              </a:lnSpc>
              <a:spcBef>
                <a:spcPts val="0"/>
              </a:spcBef>
              <a:spcAft>
                <a:spcPts val="0"/>
              </a:spcAft>
              <a:buNone/>
              <a:defRPr/>
            </a:lvl5pPr>
            <a:lvl6pPr lvl="5" rtl="0" algn="ctr">
              <a:lnSpc>
                <a:spcPct val="100000"/>
              </a:lnSpc>
              <a:spcBef>
                <a:spcPts val="0"/>
              </a:spcBef>
              <a:spcAft>
                <a:spcPts val="0"/>
              </a:spcAft>
              <a:buNone/>
              <a:defRPr/>
            </a:lvl6pPr>
            <a:lvl7pPr lvl="6" rtl="0" algn="ctr">
              <a:lnSpc>
                <a:spcPct val="100000"/>
              </a:lnSpc>
              <a:spcBef>
                <a:spcPts val="0"/>
              </a:spcBef>
              <a:spcAft>
                <a:spcPts val="0"/>
              </a:spcAft>
              <a:buNone/>
              <a:defRPr/>
            </a:lvl7pPr>
            <a:lvl8pPr lvl="7" rtl="0" algn="ctr">
              <a:lnSpc>
                <a:spcPct val="100000"/>
              </a:lnSpc>
              <a:spcBef>
                <a:spcPts val="0"/>
              </a:spcBef>
              <a:spcAft>
                <a:spcPts val="0"/>
              </a:spcAft>
              <a:buNone/>
              <a:defRPr/>
            </a:lvl8pPr>
            <a:lvl9pPr lvl="8" rtl="0" algn="ctr">
              <a:lnSpc>
                <a:spcPct val="100000"/>
              </a:lnSpc>
              <a:spcBef>
                <a:spcPts val="0"/>
              </a:spcBef>
              <a:spcAft>
                <a:spcPts val="0"/>
              </a:spcAft>
              <a:buNone/>
              <a:defRPr/>
            </a:lvl9pPr>
          </a:lstStyle>
          <a:p/>
        </p:txBody>
      </p:sp>
      <p:sp>
        <p:nvSpPr>
          <p:cNvPr id="215" name="Google Shape;215;p5"/>
          <p:cNvSpPr txBox="1"/>
          <p:nvPr>
            <p:ph idx="3" type="subTitle"/>
          </p:nvPr>
        </p:nvSpPr>
        <p:spPr>
          <a:xfrm flipH="1">
            <a:off x="5667265" y="3168343"/>
            <a:ext cx="1532400" cy="479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b="1" sz="1600">
                <a:latin typeface="Josefin Sans"/>
                <a:ea typeface="Josefin Sans"/>
                <a:cs typeface="Josefin Sans"/>
                <a:sym typeface="Josefin Sans"/>
              </a:defRPr>
            </a:lvl1pPr>
            <a:lvl2pPr lvl="1" rtl="0" algn="ctr">
              <a:lnSpc>
                <a:spcPct val="100000"/>
              </a:lnSpc>
              <a:spcBef>
                <a:spcPts val="0"/>
              </a:spcBef>
              <a:spcAft>
                <a:spcPts val="0"/>
              </a:spcAft>
              <a:buNone/>
              <a:defRPr b="1" sz="1600">
                <a:latin typeface="Josefin Sans"/>
                <a:ea typeface="Josefin Sans"/>
                <a:cs typeface="Josefin Sans"/>
                <a:sym typeface="Josefin Sans"/>
              </a:defRPr>
            </a:lvl2pPr>
            <a:lvl3pPr lvl="2" rtl="0" algn="ctr">
              <a:lnSpc>
                <a:spcPct val="100000"/>
              </a:lnSpc>
              <a:spcBef>
                <a:spcPts val="0"/>
              </a:spcBef>
              <a:spcAft>
                <a:spcPts val="0"/>
              </a:spcAft>
              <a:buNone/>
              <a:defRPr b="1" sz="1600">
                <a:latin typeface="Josefin Sans"/>
                <a:ea typeface="Josefin Sans"/>
                <a:cs typeface="Josefin Sans"/>
                <a:sym typeface="Josefin Sans"/>
              </a:defRPr>
            </a:lvl3pPr>
            <a:lvl4pPr lvl="3" rtl="0" algn="ctr">
              <a:lnSpc>
                <a:spcPct val="100000"/>
              </a:lnSpc>
              <a:spcBef>
                <a:spcPts val="0"/>
              </a:spcBef>
              <a:spcAft>
                <a:spcPts val="0"/>
              </a:spcAft>
              <a:buNone/>
              <a:defRPr b="1" sz="1600">
                <a:latin typeface="Josefin Sans"/>
                <a:ea typeface="Josefin Sans"/>
                <a:cs typeface="Josefin Sans"/>
                <a:sym typeface="Josefin Sans"/>
              </a:defRPr>
            </a:lvl4pPr>
            <a:lvl5pPr lvl="4" rtl="0" algn="ctr">
              <a:lnSpc>
                <a:spcPct val="100000"/>
              </a:lnSpc>
              <a:spcBef>
                <a:spcPts val="0"/>
              </a:spcBef>
              <a:spcAft>
                <a:spcPts val="0"/>
              </a:spcAft>
              <a:buNone/>
              <a:defRPr b="1" sz="1600">
                <a:latin typeface="Josefin Sans"/>
                <a:ea typeface="Josefin Sans"/>
                <a:cs typeface="Josefin Sans"/>
                <a:sym typeface="Josefin Sans"/>
              </a:defRPr>
            </a:lvl5pPr>
            <a:lvl6pPr lvl="5" rtl="0" algn="ctr">
              <a:lnSpc>
                <a:spcPct val="100000"/>
              </a:lnSpc>
              <a:spcBef>
                <a:spcPts val="0"/>
              </a:spcBef>
              <a:spcAft>
                <a:spcPts val="0"/>
              </a:spcAft>
              <a:buNone/>
              <a:defRPr b="1" sz="1600">
                <a:latin typeface="Josefin Sans"/>
                <a:ea typeface="Josefin Sans"/>
                <a:cs typeface="Josefin Sans"/>
                <a:sym typeface="Josefin Sans"/>
              </a:defRPr>
            </a:lvl6pPr>
            <a:lvl7pPr lvl="6" rtl="0" algn="ctr">
              <a:lnSpc>
                <a:spcPct val="100000"/>
              </a:lnSpc>
              <a:spcBef>
                <a:spcPts val="0"/>
              </a:spcBef>
              <a:spcAft>
                <a:spcPts val="0"/>
              </a:spcAft>
              <a:buNone/>
              <a:defRPr b="1" sz="1600">
                <a:latin typeface="Josefin Sans"/>
                <a:ea typeface="Josefin Sans"/>
                <a:cs typeface="Josefin Sans"/>
                <a:sym typeface="Josefin Sans"/>
              </a:defRPr>
            </a:lvl7pPr>
            <a:lvl8pPr lvl="7" rtl="0" algn="ctr">
              <a:lnSpc>
                <a:spcPct val="100000"/>
              </a:lnSpc>
              <a:spcBef>
                <a:spcPts val="0"/>
              </a:spcBef>
              <a:spcAft>
                <a:spcPts val="0"/>
              </a:spcAft>
              <a:buNone/>
              <a:defRPr b="1" sz="1600">
                <a:latin typeface="Josefin Sans"/>
                <a:ea typeface="Josefin Sans"/>
                <a:cs typeface="Josefin Sans"/>
                <a:sym typeface="Josefin Sans"/>
              </a:defRPr>
            </a:lvl8pPr>
            <a:lvl9pPr lvl="8" rtl="0" algn="ctr">
              <a:lnSpc>
                <a:spcPct val="100000"/>
              </a:lnSpc>
              <a:spcBef>
                <a:spcPts val="0"/>
              </a:spcBef>
              <a:spcAft>
                <a:spcPts val="0"/>
              </a:spcAft>
              <a:buNone/>
              <a:defRPr b="1" sz="1600">
                <a:latin typeface="Josefin Sans"/>
                <a:ea typeface="Josefin Sans"/>
                <a:cs typeface="Josefin Sans"/>
                <a:sym typeface="Josefin Sans"/>
              </a:defRPr>
            </a:lvl9pPr>
          </a:lstStyle>
          <a:p/>
        </p:txBody>
      </p:sp>
      <p:sp>
        <p:nvSpPr>
          <p:cNvPr id="216" name="Google Shape;216;p5"/>
          <p:cNvSpPr txBox="1"/>
          <p:nvPr>
            <p:ph idx="4" type="subTitle"/>
          </p:nvPr>
        </p:nvSpPr>
        <p:spPr>
          <a:xfrm flipH="1">
            <a:off x="5104613" y="3559333"/>
            <a:ext cx="2657700" cy="10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0"/>
              </a:spcBef>
              <a:spcAft>
                <a:spcPts val="0"/>
              </a:spcAft>
              <a:buNone/>
              <a:defRPr/>
            </a:lvl2pPr>
            <a:lvl3pPr lvl="2" rtl="0" algn="ctr">
              <a:lnSpc>
                <a:spcPct val="100000"/>
              </a:lnSpc>
              <a:spcBef>
                <a:spcPts val="0"/>
              </a:spcBef>
              <a:spcAft>
                <a:spcPts val="0"/>
              </a:spcAft>
              <a:buNone/>
              <a:defRPr/>
            </a:lvl3pPr>
            <a:lvl4pPr lvl="3" rtl="0" algn="ctr">
              <a:lnSpc>
                <a:spcPct val="100000"/>
              </a:lnSpc>
              <a:spcBef>
                <a:spcPts val="0"/>
              </a:spcBef>
              <a:spcAft>
                <a:spcPts val="0"/>
              </a:spcAft>
              <a:buNone/>
              <a:defRPr/>
            </a:lvl4pPr>
            <a:lvl5pPr lvl="4" rtl="0" algn="ctr">
              <a:lnSpc>
                <a:spcPct val="100000"/>
              </a:lnSpc>
              <a:spcBef>
                <a:spcPts val="0"/>
              </a:spcBef>
              <a:spcAft>
                <a:spcPts val="0"/>
              </a:spcAft>
              <a:buNone/>
              <a:defRPr/>
            </a:lvl5pPr>
            <a:lvl6pPr lvl="5" rtl="0" algn="ctr">
              <a:lnSpc>
                <a:spcPct val="100000"/>
              </a:lnSpc>
              <a:spcBef>
                <a:spcPts val="0"/>
              </a:spcBef>
              <a:spcAft>
                <a:spcPts val="0"/>
              </a:spcAft>
              <a:buNone/>
              <a:defRPr/>
            </a:lvl6pPr>
            <a:lvl7pPr lvl="6" rtl="0" algn="ctr">
              <a:lnSpc>
                <a:spcPct val="100000"/>
              </a:lnSpc>
              <a:spcBef>
                <a:spcPts val="0"/>
              </a:spcBef>
              <a:spcAft>
                <a:spcPts val="0"/>
              </a:spcAft>
              <a:buNone/>
              <a:defRPr/>
            </a:lvl7pPr>
            <a:lvl8pPr lvl="7" rtl="0" algn="ctr">
              <a:lnSpc>
                <a:spcPct val="100000"/>
              </a:lnSpc>
              <a:spcBef>
                <a:spcPts val="0"/>
              </a:spcBef>
              <a:spcAft>
                <a:spcPts val="0"/>
              </a:spcAft>
              <a:buNone/>
              <a:defRPr/>
            </a:lvl8pPr>
            <a:lvl9pPr lvl="8" rtl="0" algn="ctr">
              <a:lnSpc>
                <a:spcPct val="100000"/>
              </a:lnSpc>
              <a:spcBef>
                <a:spcPts val="0"/>
              </a:spcBef>
              <a:spcAft>
                <a:spcPts val="0"/>
              </a:spcAft>
              <a:buNone/>
              <a:defRPr/>
            </a:lvl9pPr>
          </a:lstStyle>
          <a:p/>
        </p:txBody>
      </p:sp>
      <p:pic>
        <p:nvPicPr>
          <p:cNvPr id="217" name="Google Shape;217;p5"/>
          <p:cNvPicPr preferRelativeResize="0"/>
          <p:nvPr/>
        </p:nvPicPr>
        <p:blipFill>
          <a:blip r:embed="rId2">
            <a:alphaModFix amt="47000"/>
          </a:blip>
          <a:stretch>
            <a:fillRect/>
          </a:stretch>
        </p:blipFill>
        <p:spPr>
          <a:xfrm rot="4139108">
            <a:off x="-1716814" y="3950736"/>
            <a:ext cx="2989903" cy="2468227"/>
          </a:xfrm>
          <a:prstGeom prst="rect">
            <a:avLst/>
          </a:prstGeom>
          <a:noFill/>
          <a:ln>
            <a:noFill/>
          </a:ln>
        </p:spPr>
      </p:pic>
      <p:grpSp>
        <p:nvGrpSpPr>
          <p:cNvPr id="218" name="Google Shape;218;p5"/>
          <p:cNvGrpSpPr/>
          <p:nvPr/>
        </p:nvGrpSpPr>
        <p:grpSpPr>
          <a:xfrm rot="-987768">
            <a:off x="-414533" y="3230134"/>
            <a:ext cx="1344359" cy="1995308"/>
            <a:chOff x="272875" y="1527563"/>
            <a:chExt cx="255950" cy="455000"/>
          </a:xfrm>
        </p:grpSpPr>
        <p:sp>
          <p:nvSpPr>
            <p:cNvPr id="219" name="Google Shape;219;p5"/>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5"/>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5"/>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5"/>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5"/>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5"/>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5"/>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5"/>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5"/>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5"/>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5"/>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5"/>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5"/>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5"/>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5"/>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5"/>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5"/>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5"/>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5"/>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5"/>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5"/>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5"/>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5"/>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54" name="Google Shape;254;p5"/>
          <p:cNvPicPr preferRelativeResize="0"/>
          <p:nvPr/>
        </p:nvPicPr>
        <p:blipFill>
          <a:blip r:embed="rId3">
            <a:alphaModFix amt="74000"/>
          </a:blip>
          <a:stretch>
            <a:fillRect/>
          </a:stretch>
        </p:blipFill>
        <p:spPr>
          <a:xfrm flipH="1" rot="-1197527">
            <a:off x="8254668" y="3888189"/>
            <a:ext cx="2894871" cy="2593322"/>
          </a:xfrm>
          <a:prstGeom prst="rect">
            <a:avLst/>
          </a:prstGeom>
          <a:noFill/>
          <a:ln>
            <a:noFill/>
          </a:ln>
        </p:spPr>
      </p:pic>
      <p:pic>
        <p:nvPicPr>
          <p:cNvPr id="255" name="Google Shape;255;p5"/>
          <p:cNvPicPr preferRelativeResize="0"/>
          <p:nvPr/>
        </p:nvPicPr>
        <p:blipFill>
          <a:blip r:embed="rId4">
            <a:alphaModFix amt="58000"/>
          </a:blip>
          <a:stretch>
            <a:fillRect/>
          </a:stretch>
        </p:blipFill>
        <p:spPr>
          <a:xfrm rot="-9314708">
            <a:off x="-1515506" y="-1274402"/>
            <a:ext cx="1787180" cy="4287365"/>
          </a:xfrm>
          <a:prstGeom prst="rect">
            <a:avLst/>
          </a:prstGeom>
          <a:noFill/>
          <a:ln>
            <a:noFill/>
          </a:ln>
        </p:spPr>
      </p:pic>
      <p:pic>
        <p:nvPicPr>
          <p:cNvPr id="256" name="Google Shape;256;p5"/>
          <p:cNvPicPr preferRelativeResize="0"/>
          <p:nvPr/>
        </p:nvPicPr>
        <p:blipFill>
          <a:blip r:embed="rId5">
            <a:alphaModFix amt="76000"/>
          </a:blip>
          <a:stretch>
            <a:fillRect/>
          </a:stretch>
        </p:blipFill>
        <p:spPr>
          <a:xfrm rot="394092">
            <a:off x="2157624" y="-1359156"/>
            <a:ext cx="5296602" cy="1972438"/>
          </a:xfrm>
          <a:prstGeom prst="rect">
            <a:avLst/>
          </a:prstGeom>
          <a:noFill/>
          <a:ln>
            <a:noFill/>
          </a:ln>
        </p:spPr>
      </p:pic>
      <p:pic>
        <p:nvPicPr>
          <p:cNvPr id="257" name="Google Shape;257;p5"/>
          <p:cNvPicPr preferRelativeResize="0"/>
          <p:nvPr/>
        </p:nvPicPr>
        <p:blipFill>
          <a:blip r:embed="rId6">
            <a:alphaModFix amt="62000"/>
          </a:blip>
          <a:stretch>
            <a:fillRect/>
          </a:stretch>
        </p:blipFill>
        <p:spPr>
          <a:xfrm flipH="1" rot="6551349">
            <a:off x="7493893" y="-756657"/>
            <a:ext cx="2894870" cy="2593321"/>
          </a:xfrm>
          <a:prstGeom prst="rect">
            <a:avLst/>
          </a:prstGeom>
          <a:noFill/>
          <a:ln>
            <a:noFill/>
          </a:ln>
        </p:spPr>
      </p:pic>
      <p:grpSp>
        <p:nvGrpSpPr>
          <p:cNvPr id="258" name="Google Shape;258;p5"/>
          <p:cNvGrpSpPr/>
          <p:nvPr/>
        </p:nvGrpSpPr>
        <p:grpSpPr>
          <a:xfrm rot="8100046">
            <a:off x="8172668" y="-457651"/>
            <a:ext cx="1344367" cy="1995327"/>
            <a:chOff x="272875" y="1527563"/>
            <a:chExt cx="255950" cy="455000"/>
          </a:xfrm>
        </p:grpSpPr>
        <p:sp>
          <p:nvSpPr>
            <p:cNvPr id="259" name="Google Shape;259;p5"/>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5"/>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5"/>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5"/>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5"/>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5"/>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5"/>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5"/>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5"/>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5"/>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5"/>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5"/>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5"/>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5"/>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5"/>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5"/>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5"/>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5"/>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5"/>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5"/>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5"/>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5"/>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5"/>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5"/>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5"/>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5"/>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5"/>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5"/>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5"/>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5"/>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5"/>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5"/>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5"/>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5"/>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5"/>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 name="Google Shape;294;p5"/>
          <p:cNvSpPr txBox="1"/>
          <p:nvPr>
            <p:ph type="ctrTitle"/>
          </p:nvPr>
        </p:nvSpPr>
        <p:spPr>
          <a:xfrm>
            <a:off x="736646" y="373025"/>
            <a:ext cx="76725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
              <a:buNone/>
              <a:defRPr/>
            </a:lvl1pPr>
            <a:lvl2pPr lvl="1" rtl="0" algn="ctr">
              <a:spcBef>
                <a:spcPts val="0"/>
              </a:spcBef>
              <a:spcAft>
                <a:spcPts val="0"/>
              </a:spcAft>
              <a:buSzPts val="800"/>
              <a:buNone/>
              <a:defRPr sz="800"/>
            </a:lvl2pPr>
            <a:lvl3pPr lvl="2" rtl="0" algn="ctr">
              <a:spcBef>
                <a:spcPts val="0"/>
              </a:spcBef>
              <a:spcAft>
                <a:spcPts val="0"/>
              </a:spcAft>
              <a:buSzPts val="800"/>
              <a:buNone/>
              <a:defRPr sz="800"/>
            </a:lvl3pPr>
            <a:lvl4pPr lvl="3" rtl="0" algn="ctr">
              <a:spcBef>
                <a:spcPts val="0"/>
              </a:spcBef>
              <a:spcAft>
                <a:spcPts val="0"/>
              </a:spcAft>
              <a:buSzPts val="800"/>
              <a:buNone/>
              <a:defRPr sz="800"/>
            </a:lvl4pPr>
            <a:lvl5pPr lvl="4" rtl="0" algn="ctr">
              <a:spcBef>
                <a:spcPts val="0"/>
              </a:spcBef>
              <a:spcAft>
                <a:spcPts val="0"/>
              </a:spcAft>
              <a:buSzPts val="800"/>
              <a:buNone/>
              <a:defRPr sz="800"/>
            </a:lvl5pPr>
            <a:lvl6pPr lvl="5" rtl="0" algn="ctr">
              <a:spcBef>
                <a:spcPts val="0"/>
              </a:spcBef>
              <a:spcAft>
                <a:spcPts val="0"/>
              </a:spcAft>
              <a:buSzPts val="800"/>
              <a:buNone/>
              <a:defRPr sz="800"/>
            </a:lvl6pPr>
            <a:lvl7pPr lvl="6" rtl="0" algn="ctr">
              <a:spcBef>
                <a:spcPts val="0"/>
              </a:spcBef>
              <a:spcAft>
                <a:spcPts val="0"/>
              </a:spcAft>
              <a:buSzPts val="800"/>
              <a:buNone/>
              <a:defRPr sz="800"/>
            </a:lvl7pPr>
            <a:lvl8pPr lvl="7" rtl="0" algn="ctr">
              <a:spcBef>
                <a:spcPts val="0"/>
              </a:spcBef>
              <a:spcAft>
                <a:spcPts val="0"/>
              </a:spcAft>
              <a:buSzPts val="800"/>
              <a:buNone/>
              <a:defRPr sz="800"/>
            </a:lvl8pPr>
            <a:lvl9pPr lvl="8" rtl="0" algn="ctr">
              <a:spcBef>
                <a:spcPts val="0"/>
              </a:spcBef>
              <a:spcAft>
                <a:spcPts val="0"/>
              </a:spcAft>
              <a:buSzPts val="800"/>
              <a:buNone/>
              <a:defRPr sz="800"/>
            </a:lvl9pPr>
          </a:lstStyle>
          <a:p/>
        </p:txBody>
      </p:sp>
      <p:sp>
        <p:nvSpPr>
          <p:cNvPr id="295" name="Google Shape;295;p5"/>
          <p:cNvSpPr/>
          <p:nvPr/>
        </p:nvSpPr>
        <p:spPr>
          <a:xfrm flipH="1" rot="-6477098">
            <a:off x="-3963735" y="-3524095"/>
            <a:ext cx="4623929" cy="7256942"/>
          </a:xfrm>
          <a:custGeom>
            <a:rect b="b" l="l" r="r" t="t"/>
            <a:pathLst>
              <a:path extrusionOk="0" h="94461" w="55812">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5"/>
          <p:cNvSpPr/>
          <p:nvPr/>
        </p:nvSpPr>
        <p:spPr>
          <a:xfrm rot="-7689947">
            <a:off x="8072325" y="4598041"/>
            <a:ext cx="2264989" cy="2165745"/>
          </a:xfrm>
          <a:custGeom>
            <a:rect b="b" l="l" r="r" t="t"/>
            <a:pathLst>
              <a:path extrusionOk="0" h="20404" w="21339">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7" name="Shape 297"/>
        <p:cNvGrpSpPr/>
        <p:nvPr/>
      </p:nvGrpSpPr>
      <p:grpSpPr>
        <a:xfrm>
          <a:off x="0" y="0"/>
          <a:ext cx="0" cy="0"/>
          <a:chOff x="0" y="0"/>
          <a:chExt cx="0" cy="0"/>
        </a:xfrm>
      </p:grpSpPr>
      <p:pic>
        <p:nvPicPr>
          <p:cNvPr id="298" name="Google Shape;298;p6"/>
          <p:cNvPicPr preferRelativeResize="0"/>
          <p:nvPr/>
        </p:nvPicPr>
        <p:blipFill>
          <a:blip r:embed="rId2">
            <a:alphaModFix amt="66000"/>
          </a:blip>
          <a:stretch>
            <a:fillRect/>
          </a:stretch>
        </p:blipFill>
        <p:spPr>
          <a:xfrm flipH="1" rot="1326164">
            <a:off x="2960862" y="1361553"/>
            <a:ext cx="3222304" cy="2224797"/>
          </a:xfrm>
          <a:prstGeom prst="rect">
            <a:avLst/>
          </a:prstGeom>
          <a:noFill/>
          <a:ln>
            <a:noFill/>
          </a:ln>
        </p:spPr>
      </p:pic>
      <p:pic>
        <p:nvPicPr>
          <p:cNvPr id="299" name="Google Shape;299;p6"/>
          <p:cNvPicPr preferRelativeResize="0"/>
          <p:nvPr/>
        </p:nvPicPr>
        <p:blipFill>
          <a:blip r:embed="rId3">
            <a:alphaModFix amt="47000"/>
          </a:blip>
          <a:stretch>
            <a:fillRect/>
          </a:stretch>
        </p:blipFill>
        <p:spPr>
          <a:xfrm rot="1331770">
            <a:off x="-1977764" y="3821949"/>
            <a:ext cx="2989902" cy="2468226"/>
          </a:xfrm>
          <a:prstGeom prst="rect">
            <a:avLst/>
          </a:prstGeom>
          <a:noFill/>
          <a:ln>
            <a:noFill/>
          </a:ln>
        </p:spPr>
      </p:pic>
      <p:grpSp>
        <p:nvGrpSpPr>
          <p:cNvPr id="300" name="Google Shape;300;p6"/>
          <p:cNvGrpSpPr/>
          <p:nvPr/>
        </p:nvGrpSpPr>
        <p:grpSpPr>
          <a:xfrm rot="-987768">
            <a:off x="-733895" y="3875634"/>
            <a:ext cx="1344359" cy="1995308"/>
            <a:chOff x="272875" y="1527563"/>
            <a:chExt cx="255950" cy="455000"/>
          </a:xfrm>
        </p:grpSpPr>
        <p:sp>
          <p:nvSpPr>
            <p:cNvPr id="301" name="Google Shape;301;p6"/>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6"/>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6"/>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6"/>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6"/>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6"/>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6"/>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6"/>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6"/>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6"/>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6"/>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6"/>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6"/>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6"/>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6"/>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6"/>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6"/>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6"/>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6"/>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6"/>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6"/>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6"/>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6"/>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6"/>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6"/>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6"/>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6"/>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6"/>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6"/>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6"/>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6"/>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6"/>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6"/>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6"/>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6"/>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36" name="Google Shape;336;p6"/>
          <p:cNvPicPr preferRelativeResize="0"/>
          <p:nvPr/>
        </p:nvPicPr>
        <p:blipFill>
          <a:blip r:embed="rId4">
            <a:alphaModFix amt="74000"/>
          </a:blip>
          <a:stretch>
            <a:fillRect/>
          </a:stretch>
        </p:blipFill>
        <p:spPr>
          <a:xfrm flipH="1">
            <a:off x="7809444" y="4139664"/>
            <a:ext cx="2894870" cy="2593321"/>
          </a:xfrm>
          <a:prstGeom prst="rect">
            <a:avLst/>
          </a:prstGeom>
          <a:noFill/>
          <a:ln>
            <a:noFill/>
          </a:ln>
        </p:spPr>
      </p:pic>
      <p:pic>
        <p:nvPicPr>
          <p:cNvPr id="337" name="Google Shape;337;p6"/>
          <p:cNvPicPr preferRelativeResize="0"/>
          <p:nvPr/>
        </p:nvPicPr>
        <p:blipFill>
          <a:blip r:embed="rId5">
            <a:alphaModFix amt="62000"/>
          </a:blip>
          <a:stretch>
            <a:fillRect/>
          </a:stretch>
        </p:blipFill>
        <p:spPr>
          <a:xfrm flipH="1" rot="9368145">
            <a:off x="-1509155" y="-1246007"/>
            <a:ext cx="2894870" cy="2593321"/>
          </a:xfrm>
          <a:prstGeom prst="rect">
            <a:avLst/>
          </a:prstGeom>
          <a:noFill/>
          <a:ln>
            <a:noFill/>
          </a:ln>
        </p:spPr>
      </p:pic>
      <p:grpSp>
        <p:nvGrpSpPr>
          <p:cNvPr id="338" name="Google Shape;338;p6"/>
          <p:cNvGrpSpPr/>
          <p:nvPr/>
        </p:nvGrpSpPr>
        <p:grpSpPr>
          <a:xfrm rot="5400065">
            <a:off x="8667137" y="-1129839"/>
            <a:ext cx="1344377" cy="1995312"/>
            <a:chOff x="272875" y="1527563"/>
            <a:chExt cx="255950" cy="455000"/>
          </a:xfrm>
        </p:grpSpPr>
        <p:sp>
          <p:nvSpPr>
            <p:cNvPr id="339" name="Google Shape;339;p6"/>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6"/>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6"/>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6"/>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6"/>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6"/>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6"/>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6"/>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6"/>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6"/>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6"/>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6"/>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6"/>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6"/>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6"/>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6"/>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6"/>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6"/>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6"/>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6"/>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6"/>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6"/>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6"/>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6"/>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6"/>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6"/>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6"/>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6"/>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6"/>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6"/>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6"/>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6"/>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6"/>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6"/>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6"/>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6"/>
          <p:cNvSpPr txBox="1"/>
          <p:nvPr>
            <p:ph type="title"/>
          </p:nvPr>
        </p:nvSpPr>
        <p:spPr>
          <a:xfrm>
            <a:off x="3566522" y="1727900"/>
            <a:ext cx="2028900" cy="17145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2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375" name="Google Shape;375;p6"/>
          <p:cNvPicPr preferRelativeResize="0"/>
          <p:nvPr/>
        </p:nvPicPr>
        <p:blipFill>
          <a:blip r:embed="rId3">
            <a:alphaModFix amt="47000"/>
          </a:blip>
          <a:stretch>
            <a:fillRect/>
          </a:stretch>
        </p:blipFill>
        <p:spPr>
          <a:xfrm rot="-10643014">
            <a:off x="7943421" y="-1509312"/>
            <a:ext cx="2989903" cy="2468227"/>
          </a:xfrm>
          <a:prstGeom prst="rect">
            <a:avLst/>
          </a:prstGeom>
          <a:noFill/>
          <a:ln>
            <a:noFill/>
          </a:ln>
        </p:spPr>
      </p:pic>
      <p:sp>
        <p:nvSpPr>
          <p:cNvPr id="376" name="Google Shape;376;p6"/>
          <p:cNvSpPr/>
          <p:nvPr/>
        </p:nvSpPr>
        <p:spPr>
          <a:xfrm rot="-7373435">
            <a:off x="3439495" y="5025020"/>
            <a:ext cx="2265005" cy="2165760"/>
          </a:xfrm>
          <a:custGeom>
            <a:rect b="b" l="l" r="r" t="t"/>
            <a:pathLst>
              <a:path extrusionOk="0" h="20404" w="21339">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7" name="Shape 377"/>
        <p:cNvGrpSpPr/>
        <p:nvPr/>
      </p:nvGrpSpPr>
      <p:grpSpPr>
        <a:xfrm>
          <a:off x="0" y="0"/>
          <a:ext cx="0" cy="0"/>
          <a:chOff x="0" y="0"/>
          <a:chExt cx="0" cy="0"/>
        </a:xfrm>
      </p:grpSpPr>
      <p:sp>
        <p:nvSpPr>
          <p:cNvPr id="378" name="Google Shape;378;p7"/>
          <p:cNvSpPr txBox="1"/>
          <p:nvPr>
            <p:ph idx="1" type="subTitle"/>
          </p:nvPr>
        </p:nvSpPr>
        <p:spPr>
          <a:xfrm>
            <a:off x="720000" y="1475700"/>
            <a:ext cx="7704000" cy="2657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Char char="●"/>
              <a:defRPr/>
            </a:lvl1pPr>
            <a:lvl2pPr lvl="1" rtl="0" algn="ctr">
              <a:lnSpc>
                <a:spcPct val="100000"/>
              </a:lnSpc>
              <a:spcBef>
                <a:spcPts val="100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379" name="Google Shape;379;p7"/>
          <p:cNvSpPr txBox="1"/>
          <p:nvPr>
            <p:ph type="ctrTitle"/>
          </p:nvPr>
        </p:nvSpPr>
        <p:spPr>
          <a:xfrm>
            <a:off x="736646" y="373025"/>
            <a:ext cx="76725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
              <a:buNone/>
              <a:defRPr/>
            </a:lvl1pPr>
            <a:lvl2pPr lvl="1" rtl="0" algn="ctr">
              <a:spcBef>
                <a:spcPts val="0"/>
              </a:spcBef>
              <a:spcAft>
                <a:spcPts val="0"/>
              </a:spcAft>
              <a:buSzPts val="800"/>
              <a:buNone/>
              <a:defRPr sz="800"/>
            </a:lvl2pPr>
            <a:lvl3pPr lvl="2" rtl="0" algn="ctr">
              <a:spcBef>
                <a:spcPts val="0"/>
              </a:spcBef>
              <a:spcAft>
                <a:spcPts val="0"/>
              </a:spcAft>
              <a:buSzPts val="800"/>
              <a:buNone/>
              <a:defRPr sz="800"/>
            </a:lvl3pPr>
            <a:lvl4pPr lvl="3" rtl="0" algn="ctr">
              <a:spcBef>
                <a:spcPts val="0"/>
              </a:spcBef>
              <a:spcAft>
                <a:spcPts val="0"/>
              </a:spcAft>
              <a:buSzPts val="800"/>
              <a:buNone/>
              <a:defRPr sz="800"/>
            </a:lvl4pPr>
            <a:lvl5pPr lvl="4" rtl="0" algn="ctr">
              <a:spcBef>
                <a:spcPts val="0"/>
              </a:spcBef>
              <a:spcAft>
                <a:spcPts val="0"/>
              </a:spcAft>
              <a:buSzPts val="800"/>
              <a:buNone/>
              <a:defRPr sz="800"/>
            </a:lvl5pPr>
            <a:lvl6pPr lvl="5" rtl="0" algn="ctr">
              <a:spcBef>
                <a:spcPts val="0"/>
              </a:spcBef>
              <a:spcAft>
                <a:spcPts val="0"/>
              </a:spcAft>
              <a:buSzPts val="800"/>
              <a:buNone/>
              <a:defRPr sz="800"/>
            </a:lvl6pPr>
            <a:lvl7pPr lvl="6" rtl="0" algn="ctr">
              <a:spcBef>
                <a:spcPts val="0"/>
              </a:spcBef>
              <a:spcAft>
                <a:spcPts val="0"/>
              </a:spcAft>
              <a:buSzPts val="800"/>
              <a:buNone/>
              <a:defRPr sz="800"/>
            </a:lvl7pPr>
            <a:lvl8pPr lvl="7" rtl="0" algn="ctr">
              <a:spcBef>
                <a:spcPts val="0"/>
              </a:spcBef>
              <a:spcAft>
                <a:spcPts val="0"/>
              </a:spcAft>
              <a:buSzPts val="800"/>
              <a:buNone/>
              <a:defRPr sz="800"/>
            </a:lvl8pPr>
            <a:lvl9pPr lvl="8" rtl="0" algn="ctr">
              <a:spcBef>
                <a:spcPts val="0"/>
              </a:spcBef>
              <a:spcAft>
                <a:spcPts val="0"/>
              </a:spcAft>
              <a:buSzPts val="800"/>
              <a:buNone/>
              <a:defRPr sz="800"/>
            </a:lvl9pPr>
          </a:lstStyle>
          <a:p/>
        </p:txBody>
      </p:sp>
      <p:pic>
        <p:nvPicPr>
          <p:cNvPr id="380" name="Google Shape;380;p7"/>
          <p:cNvPicPr preferRelativeResize="0"/>
          <p:nvPr/>
        </p:nvPicPr>
        <p:blipFill>
          <a:blip r:embed="rId2">
            <a:alphaModFix amt="47000"/>
          </a:blip>
          <a:stretch>
            <a:fillRect/>
          </a:stretch>
        </p:blipFill>
        <p:spPr>
          <a:xfrm rot="4139108">
            <a:off x="-1716814" y="3950736"/>
            <a:ext cx="2989903" cy="2468227"/>
          </a:xfrm>
          <a:prstGeom prst="rect">
            <a:avLst/>
          </a:prstGeom>
          <a:noFill/>
          <a:ln>
            <a:noFill/>
          </a:ln>
        </p:spPr>
      </p:pic>
      <p:grpSp>
        <p:nvGrpSpPr>
          <p:cNvPr id="381" name="Google Shape;381;p7"/>
          <p:cNvGrpSpPr/>
          <p:nvPr/>
        </p:nvGrpSpPr>
        <p:grpSpPr>
          <a:xfrm rot="-987768">
            <a:off x="-414533" y="3230134"/>
            <a:ext cx="1344359" cy="1995308"/>
            <a:chOff x="272875" y="1527563"/>
            <a:chExt cx="255950" cy="455000"/>
          </a:xfrm>
        </p:grpSpPr>
        <p:sp>
          <p:nvSpPr>
            <p:cNvPr id="382" name="Google Shape;382;p7"/>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7"/>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7"/>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7"/>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7"/>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7"/>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7"/>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7"/>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7"/>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7"/>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7"/>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7"/>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7"/>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7"/>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7"/>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7"/>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7"/>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7"/>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7"/>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7"/>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7"/>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7"/>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7"/>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7"/>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7"/>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7"/>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7"/>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7"/>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7"/>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7"/>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7"/>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7"/>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7"/>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7"/>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7"/>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17" name="Google Shape;417;p7"/>
          <p:cNvPicPr preferRelativeResize="0"/>
          <p:nvPr/>
        </p:nvPicPr>
        <p:blipFill>
          <a:blip r:embed="rId3">
            <a:alphaModFix amt="74000"/>
          </a:blip>
          <a:stretch>
            <a:fillRect/>
          </a:stretch>
        </p:blipFill>
        <p:spPr>
          <a:xfrm flipH="1" rot="-1197527">
            <a:off x="8254668" y="3888189"/>
            <a:ext cx="2894871" cy="2593322"/>
          </a:xfrm>
          <a:prstGeom prst="rect">
            <a:avLst/>
          </a:prstGeom>
          <a:noFill/>
          <a:ln>
            <a:noFill/>
          </a:ln>
        </p:spPr>
      </p:pic>
      <p:pic>
        <p:nvPicPr>
          <p:cNvPr id="418" name="Google Shape;418;p7"/>
          <p:cNvPicPr preferRelativeResize="0"/>
          <p:nvPr/>
        </p:nvPicPr>
        <p:blipFill>
          <a:blip r:embed="rId4">
            <a:alphaModFix amt="58000"/>
          </a:blip>
          <a:stretch>
            <a:fillRect/>
          </a:stretch>
        </p:blipFill>
        <p:spPr>
          <a:xfrm rot="-9314708">
            <a:off x="-1515506" y="-1274402"/>
            <a:ext cx="1787180" cy="4287365"/>
          </a:xfrm>
          <a:prstGeom prst="rect">
            <a:avLst/>
          </a:prstGeom>
          <a:noFill/>
          <a:ln>
            <a:noFill/>
          </a:ln>
        </p:spPr>
      </p:pic>
      <p:pic>
        <p:nvPicPr>
          <p:cNvPr id="419" name="Google Shape;419;p7"/>
          <p:cNvPicPr preferRelativeResize="0"/>
          <p:nvPr/>
        </p:nvPicPr>
        <p:blipFill>
          <a:blip r:embed="rId5">
            <a:alphaModFix amt="76000"/>
          </a:blip>
          <a:stretch>
            <a:fillRect/>
          </a:stretch>
        </p:blipFill>
        <p:spPr>
          <a:xfrm rot="394092">
            <a:off x="2157624" y="-1359156"/>
            <a:ext cx="5296602" cy="1972438"/>
          </a:xfrm>
          <a:prstGeom prst="rect">
            <a:avLst/>
          </a:prstGeom>
          <a:noFill/>
          <a:ln>
            <a:noFill/>
          </a:ln>
        </p:spPr>
      </p:pic>
      <p:pic>
        <p:nvPicPr>
          <p:cNvPr id="420" name="Google Shape;420;p7"/>
          <p:cNvPicPr preferRelativeResize="0"/>
          <p:nvPr/>
        </p:nvPicPr>
        <p:blipFill>
          <a:blip r:embed="rId6">
            <a:alphaModFix amt="62000"/>
          </a:blip>
          <a:stretch>
            <a:fillRect/>
          </a:stretch>
        </p:blipFill>
        <p:spPr>
          <a:xfrm flipH="1" rot="6551349">
            <a:off x="7493893" y="-756657"/>
            <a:ext cx="2894870" cy="2593321"/>
          </a:xfrm>
          <a:prstGeom prst="rect">
            <a:avLst/>
          </a:prstGeom>
          <a:noFill/>
          <a:ln>
            <a:noFill/>
          </a:ln>
        </p:spPr>
      </p:pic>
      <p:grpSp>
        <p:nvGrpSpPr>
          <p:cNvPr id="421" name="Google Shape;421;p7"/>
          <p:cNvGrpSpPr/>
          <p:nvPr/>
        </p:nvGrpSpPr>
        <p:grpSpPr>
          <a:xfrm rot="8100046">
            <a:off x="8172668" y="-457651"/>
            <a:ext cx="1344367" cy="1995327"/>
            <a:chOff x="272875" y="1527563"/>
            <a:chExt cx="255950" cy="455000"/>
          </a:xfrm>
        </p:grpSpPr>
        <p:sp>
          <p:nvSpPr>
            <p:cNvPr id="422" name="Google Shape;422;p7"/>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7"/>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7"/>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7"/>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7"/>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7"/>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7"/>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7"/>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7"/>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7"/>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7"/>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7"/>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7"/>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7"/>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7"/>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7"/>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7"/>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7"/>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7"/>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7"/>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7"/>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7"/>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7"/>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7"/>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7"/>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7"/>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7"/>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7"/>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7"/>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7"/>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7"/>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7"/>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7"/>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7"/>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7"/>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7" name="Google Shape;457;p7"/>
          <p:cNvSpPr/>
          <p:nvPr/>
        </p:nvSpPr>
        <p:spPr>
          <a:xfrm flipH="1" rot="-6477098">
            <a:off x="-3963735" y="-3524095"/>
            <a:ext cx="4623929" cy="7256942"/>
          </a:xfrm>
          <a:custGeom>
            <a:rect b="b" l="l" r="r" t="t"/>
            <a:pathLst>
              <a:path extrusionOk="0" h="94461" w="55812">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7"/>
          <p:cNvSpPr/>
          <p:nvPr/>
        </p:nvSpPr>
        <p:spPr>
          <a:xfrm rot="-7689947">
            <a:off x="8072325" y="4598041"/>
            <a:ext cx="2264989" cy="2165745"/>
          </a:xfrm>
          <a:custGeom>
            <a:rect b="b" l="l" r="r" t="t"/>
            <a:pathLst>
              <a:path extrusionOk="0" h="20404" w="21339">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59" name="Shape 459"/>
        <p:cNvGrpSpPr/>
        <p:nvPr/>
      </p:nvGrpSpPr>
      <p:grpSpPr>
        <a:xfrm>
          <a:off x="0" y="0"/>
          <a:ext cx="0" cy="0"/>
          <a:chOff x="0" y="0"/>
          <a:chExt cx="0" cy="0"/>
        </a:xfrm>
      </p:grpSpPr>
      <p:pic>
        <p:nvPicPr>
          <p:cNvPr id="460" name="Google Shape;460;p8"/>
          <p:cNvPicPr preferRelativeResize="0"/>
          <p:nvPr/>
        </p:nvPicPr>
        <p:blipFill>
          <a:blip r:embed="rId2">
            <a:alphaModFix amt="74000"/>
          </a:blip>
          <a:stretch>
            <a:fillRect/>
          </a:stretch>
        </p:blipFill>
        <p:spPr>
          <a:xfrm flipH="1" rot="-10162003">
            <a:off x="301118" y="56641"/>
            <a:ext cx="2894871" cy="2593322"/>
          </a:xfrm>
          <a:prstGeom prst="rect">
            <a:avLst/>
          </a:prstGeom>
          <a:noFill/>
          <a:ln>
            <a:noFill/>
          </a:ln>
        </p:spPr>
      </p:pic>
      <p:pic>
        <p:nvPicPr>
          <p:cNvPr id="461" name="Google Shape;461;p8"/>
          <p:cNvPicPr preferRelativeResize="0"/>
          <p:nvPr/>
        </p:nvPicPr>
        <p:blipFill>
          <a:blip r:embed="rId3">
            <a:alphaModFix amt="33000"/>
          </a:blip>
          <a:stretch>
            <a:fillRect/>
          </a:stretch>
        </p:blipFill>
        <p:spPr>
          <a:xfrm flipH="1" rot="10800000">
            <a:off x="2309117" y="4"/>
            <a:ext cx="6114874" cy="5143500"/>
          </a:xfrm>
          <a:prstGeom prst="rect">
            <a:avLst/>
          </a:prstGeom>
          <a:noFill/>
          <a:ln>
            <a:noFill/>
          </a:ln>
        </p:spPr>
      </p:pic>
      <p:pic>
        <p:nvPicPr>
          <p:cNvPr id="462" name="Google Shape;462;p8"/>
          <p:cNvPicPr preferRelativeResize="0"/>
          <p:nvPr/>
        </p:nvPicPr>
        <p:blipFill>
          <a:blip r:embed="rId4">
            <a:alphaModFix amt="58000"/>
          </a:blip>
          <a:stretch>
            <a:fillRect/>
          </a:stretch>
        </p:blipFill>
        <p:spPr>
          <a:xfrm rot="-8962532">
            <a:off x="7553885" y="2352524"/>
            <a:ext cx="1462806" cy="3509154"/>
          </a:xfrm>
          <a:prstGeom prst="rect">
            <a:avLst/>
          </a:prstGeom>
          <a:noFill/>
          <a:ln>
            <a:noFill/>
          </a:ln>
        </p:spPr>
      </p:pic>
      <p:pic>
        <p:nvPicPr>
          <p:cNvPr id="463" name="Google Shape;463;p8"/>
          <p:cNvPicPr preferRelativeResize="0"/>
          <p:nvPr/>
        </p:nvPicPr>
        <p:blipFill>
          <a:blip r:embed="rId5">
            <a:alphaModFix amt="62000"/>
          </a:blip>
          <a:stretch>
            <a:fillRect/>
          </a:stretch>
        </p:blipFill>
        <p:spPr>
          <a:xfrm flipH="1" rot="-10162003">
            <a:off x="-1091107" y="-1133759"/>
            <a:ext cx="2894871" cy="2593322"/>
          </a:xfrm>
          <a:prstGeom prst="rect">
            <a:avLst/>
          </a:prstGeom>
          <a:noFill/>
          <a:ln>
            <a:noFill/>
          </a:ln>
        </p:spPr>
      </p:pic>
      <p:sp>
        <p:nvSpPr>
          <p:cNvPr id="464" name="Google Shape;464;p8"/>
          <p:cNvSpPr/>
          <p:nvPr/>
        </p:nvSpPr>
        <p:spPr>
          <a:xfrm rot="-6681487">
            <a:off x="8044372" y="2590906"/>
            <a:ext cx="2265023" cy="2165778"/>
          </a:xfrm>
          <a:custGeom>
            <a:rect b="b" l="l" r="r" t="t"/>
            <a:pathLst>
              <a:path extrusionOk="0" h="20404" w="21339">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 name="Google Shape;465;p8"/>
          <p:cNvGrpSpPr/>
          <p:nvPr/>
        </p:nvGrpSpPr>
        <p:grpSpPr>
          <a:xfrm rot="8100046">
            <a:off x="-12030" y="3450661"/>
            <a:ext cx="1344367" cy="1995327"/>
            <a:chOff x="272875" y="1527563"/>
            <a:chExt cx="255950" cy="455000"/>
          </a:xfrm>
        </p:grpSpPr>
        <p:sp>
          <p:nvSpPr>
            <p:cNvPr id="466" name="Google Shape;466;p8"/>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8"/>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8"/>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8"/>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8"/>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8"/>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8"/>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8"/>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8"/>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8"/>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8"/>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8"/>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8"/>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8"/>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8"/>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8"/>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8"/>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8"/>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8"/>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8"/>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8"/>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8"/>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8"/>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8"/>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8"/>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8"/>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8"/>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8"/>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8"/>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8"/>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8"/>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8"/>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8"/>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8"/>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8"/>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 name="Google Shape;501;p8"/>
          <p:cNvGrpSpPr/>
          <p:nvPr/>
        </p:nvGrpSpPr>
        <p:grpSpPr>
          <a:xfrm rot="-987768">
            <a:off x="7751817" y="-266278"/>
            <a:ext cx="1344359" cy="1995308"/>
            <a:chOff x="272875" y="1527563"/>
            <a:chExt cx="255950" cy="455000"/>
          </a:xfrm>
        </p:grpSpPr>
        <p:sp>
          <p:nvSpPr>
            <p:cNvPr id="502" name="Google Shape;502;p8"/>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8"/>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8"/>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8"/>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8"/>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8"/>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8"/>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8"/>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8"/>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8"/>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8"/>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8"/>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8"/>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8"/>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8"/>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8"/>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8"/>
            <p:cNvSpPr/>
            <p:nvPr/>
          </p:nvSpPr>
          <p:spPr>
            <a:xfrm>
              <a:off x="338275" y="1701963"/>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8"/>
            <p:cNvSpPr/>
            <p:nvPr/>
          </p:nvSpPr>
          <p:spPr>
            <a:xfrm>
              <a:off x="388050" y="1631363"/>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8"/>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8"/>
            <p:cNvSpPr/>
            <p:nvPr/>
          </p:nvSpPr>
          <p:spPr>
            <a:xfrm>
              <a:off x="356275" y="1585363"/>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8"/>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8"/>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8"/>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8"/>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8"/>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8"/>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8"/>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8"/>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8"/>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8"/>
            <p:cNvSpPr/>
            <p:nvPr/>
          </p:nvSpPr>
          <p:spPr>
            <a:xfrm>
              <a:off x="360075" y="188016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8"/>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8"/>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8"/>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8"/>
            <p:cNvSpPr/>
            <p:nvPr/>
          </p:nvSpPr>
          <p:spPr>
            <a:xfrm>
              <a:off x="445850" y="1622338"/>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8"/>
            <p:cNvSpPr/>
            <p:nvPr/>
          </p:nvSpPr>
          <p:spPr>
            <a:xfrm>
              <a:off x="418850" y="1542263"/>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37" name="Google Shape;537;p8"/>
          <p:cNvPicPr preferRelativeResize="0"/>
          <p:nvPr/>
        </p:nvPicPr>
        <p:blipFill>
          <a:blip r:embed="rId6">
            <a:alphaModFix amt="62000"/>
          </a:blip>
          <a:stretch>
            <a:fillRect/>
          </a:stretch>
        </p:blipFill>
        <p:spPr>
          <a:xfrm rot="5400000">
            <a:off x="1054424" y="-334421"/>
            <a:ext cx="4474637" cy="5143502"/>
          </a:xfrm>
          <a:prstGeom prst="rect">
            <a:avLst/>
          </a:prstGeom>
          <a:noFill/>
          <a:ln>
            <a:noFill/>
          </a:ln>
        </p:spPr>
      </p:pic>
      <p:sp>
        <p:nvSpPr>
          <p:cNvPr id="538" name="Google Shape;538;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539" name="Google Shape;539;p8"/>
          <p:cNvSpPr/>
          <p:nvPr/>
        </p:nvSpPr>
        <p:spPr>
          <a:xfrm flipH="1" rot="231922">
            <a:off x="-1189243" y="-3465582"/>
            <a:ext cx="4623938" cy="7256951"/>
          </a:xfrm>
          <a:custGeom>
            <a:rect b="b" l="l" r="r" t="t"/>
            <a:pathLst>
              <a:path extrusionOk="0" h="94461" w="55812">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40" name="Shape 540"/>
        <p:cNvGrpSpPr/>
        <p:nvPr/>
      </p:nvGrpSpPr>
      <p:grpSpPr>
        <a:xfrm>
          <a:off x="0" y="0"/>
          <a:ext cx="0" cy="0"/>
          <a:chOff x="0" y="0"/>
          <a:chExt cx="0" cy="0"/>
        </a:xfrm>
      </p:grpSpPr>
      <p:sp>
        <p:nvSpPr>
          <p:cNvPr id="541" name="Google Shape;541;p9"/>
          <p:cNvSpPr txBox="1"/>
          <p:nvPr>
            <p:ph idx="1" type="subTitle"/>
          </p:nvPr>
        </p:nvSpPr>
        <p:spPr>
          <a:xfrm flipH="1">
            <a:off x="5047900" y="2607067"/>
            <a:ext cx="3367800" cy="1063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542" name="Google Shape;542;p9"/>
          <p:cNvSpPr txBox="1"/>
          <p:nvPr>
            <p:ph type="ctrTitle"/>
          </p:nvPr>
        </p:nvSpPr>
        <p:spPr>
          <a:xfrm flipH="1">
            <a:off x="4571900" y="1697799"/>
            <a:ext cx="3860400" cy="934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pic>
        <p:nvPicPr>
          <p:cNvPr id="543" name="Google Shape;543;p9"/>
          <p:cNvPicPr preferRelativeResize="0"/>
          <p:nvPr/>
        </p:nvPicPr>
        <p:blipFill>
          <a:blip r:embed="rId2">
            <a:alphaModFix amt="82000"/>
          </a:blip>
          <a:stretch>
            <a:fillRect/>
          </a:stretch>
        </p:blipFill>
        <p:spPr>
          <a:xfrm>
            <a:off x="6498000" y="3581373"/>
            <a:ext cx="3440400" cy="2840126"/>
          </a:xfrm>
          <a:prstGeom prst="rect">
            <a:avLst/>
          </a:prstGeom>
          <a:noFill/>
          <a:ln>
            <a:noFill/>
          </a:ln>
        </p:spPr>
      </p:pic>
      <p:sp>
        <p:nvSpPr>
          <p:cNvPr id="544" name="Google Shape;544;p9"/>
          <p:cNvSpPr/>
          <p:nvPr/>
        </p:nvSpPr>
        <p:spPr>
          <a:xfrm rot="-2569776">
            <a:off x="7774946" y="-1017900"/>
            <a:ext cx="2265043" cy="2165797"/>
          </a:xfrm>
          <a:custGeom>
            <a:rect b="b" l="l" r="r" t="t"/>
            <a:pathLst>
              <a:path extrusionOk="0" h="20404" w="21339">
                <a:moveTo>
                  <a:pt x="95" y="0"/>
                </a:moveTo>
                <a:cubicBezTo>
                  <a:pt x="50" y="0"/>
                  <a:pt x="0" y="36"/>
                  <a:pt x="12" y="93"/>
                </a:cubicBezTo>
                <a:cubicBezTo>
                  <a:pt x="485" y="2330"/>
                  <a:pt x="1054" y="4567"/>
                  <a:pt x="1680" y="6766"/>
                </a:cubicBezTo>
                <a:cubicBezTo>
                  <a:pt x="2324" y="8965"/>
                  <a:pt x="3045" y="11126"/>
                  <a:pt x="3822" y="13249"/>
                </a:cubicBezTo>
                <a:cubicBezTo>
                  <a:pt x="4220" y="14330"/>
                  <a:pt x="4618" y="15391"/>
                  <a:pt x="5054" y="16453"/>
                </a:cubicBezTo>
                <a:cubicBezTo>
                  <a:pt x="5225" y="16889"/>
                  <a:pt x="5433" y="17287"/>
                  <a:pt x="5699" y="17666"/>
                </a:cubicBezTo>
                <a:cubicBezTo>
                  <a:pt x="5926" y="17988"/>
                  <a:pt x="6267" y="18216"/>
                  <a:pt x="6646" y="18348"/>
                </a:cubicBezTo>
                <a:cubicBezTo>
                  <a:pt x="6705" y="18361"/>
                  <a:pt x="6764" y="18368"/>
                  <a:pt x="6823" y="18368"/>
                </a:cubicBezTo>
                <a:cubicBezTo>
                  <a:pt x="7107" y="18368"/>
                  <a:pt x="7384" y="18221"/>
                  <a:pt x="7556" y="17969"/>
                </a:cubicBezTo>
                <a:cubicBezTo>
                  <a:pt x="7746" y="17609"/>
                  <a:pt x="7784" y="17173"/>
                  <a:pt x="7708" y="16775"/>
                </a:cubicBezTo>
                <a:cubicBezTo>
                  <a:pt x="7519" y="15770"/>
                  <a:pt x="7253" y="14784"/>
                  <a:pt x="6893" y="13837"/>
                </a:cubicBezTo>
                <a:cubicBezTo>
                  <a:pt x="6248" y="11941"/>
                  <a:pt x="5414" y="9969"/>
                  <a:pt x="5528" y="7922"/>
                </a:cubicBezTo>
                <a:cubicBezTo>
                  <a:pt x="5543" y="7707"/>
                  <a:pt x="5559" y="7504"/>
                  <a:pt x="5594" y="7294"/>
                </a:cubicBezTo>
                <a:lnTo>
                  <a:pt x="5594" y="7294"/>
                </a:lnTo>
                <a:cubicBezTo>
                  <a:pt x="6312" y="7702"/>
                  <a:pt x="6661" y="8502"/>
                  <a:pt x="6893" y="9268"/>
                </a:cubicBezTo>
                <a:cubicBezTo>
                  <a:pt x="7234" y="10349"/>
                  <a:pt x="7519" y="11467"/>
                  <a:pt x="7822" y="12567"/>
                </a:cubicBezTo>
                <a:lnTo>
                  <a:pt x="8789" y="16036"/>
                </a:lnTo>
                <a:cubicBezTo>
                  <a:pt x="8940" y="16604"/>
                  <a:pt x="9111" y="17173"/>
                  <a:pt x="9263" y="17742"/>
                </a:cubicBezTo>
                <a:cubicBezTo>
                  <a:pt x="9376" y="18216"/>
                  <a:pt x="9509" y="18652"/>
                  <a:pt x="9699" y="19107"/>
                </a:cubicBezTo>
                <a:cubicBezTo>
                  <a:pt x="9966" y="19713"/>
                  <a:pt x="10452" y="20404"/>
                  <a:pt x="11172" y="20404"/>
                </a:cubicBezTo>
                <a:cubicBezTo>
                  <a:pt x="11217" y="20404"/>
                  <a:pt x="11263" y="20401"/>
                  <a:pt x="11310" y="20396"/>
                </a:cubicBezTo>
                <a:cubicBezTo>
                  <a:pt x="11708" y="20339"/>
                  <a:pt x="12068" y="20092"/>
                  <a:pt x="12258" y="19732"/>
                </a:cubicBezTo>
                <a:cubicBezTo>
                  <a:pt x="12485" y="19334"/>
                  <a:pt x="12580" y="18860"/>
                  <a:pt x="12504" y="18405"/>
                </a:cubicBezTo>
                <a:cubicBezTo>
                  <a:pt x="12390" y="17855"/>
                  <a:pt x="12239" y="17306"/>
                  <a:pt x="12030" y="16794"/>
                </a:cubicBezTo>
                <a:cubicBezTo>
                  <a:pt x="11841" y="16263"/>
                  <a:pt x="11651" y="15713"/>
                  <a:pt x="11462" y="15183"/>
                </a:cubicBezTo>
                <a:cubicBezTo>
                  <a:pt x="11101" y="14083"/>
                  <a:pt x="10779" y="12965"/>
                  <a:pt x="10457" y="11865"/>
                </a:cubicBezTo>
                <a:cubicBezTo>
                  <a:pt x="10154" y="10766"/>
                  <a:pt x="9869" y="9628"/>
                  <a:pt x="9623" y="8491"/>
                </a:cubicBezTo>
                <a:cubicBezTo>
                  <a:pt x="9414" y="7486"/>
                  <a:pt x="9168" y="6424"/>
                  <a:pt x="9414" y="5420"/>
                </a:cubicBezTo>
                <a:cubicBezTo>
                  <a:pt x="9462" y="5197"/>
                  <a:pt x="9536" y="5002"/>
                  <a:pt x="9626" y="4810"/>
                </a:cubicBezTo>
                <a:lnTo>
                  <a:pt x="9626" y="4810"/>
                </a:lnTo>
                <a:cubicBezTo>
                  <a:pt x="11118" y="5773"/>
                  <a:pt x="11814" y="7472"/>
                  <a:pt x="12239" y="9135"/>
                </a:cubicBezTo>
                <a:cubicBezTo>
                  <a:pt x="12485" y="10026"/>
                  <a:pt x="12637" y="10936"/>
                  <a:pt x="12807" y="11846"/>
                </a:cubicBezTo>
                <a:cubicBezTo>
                  <a:pt x="13035" y="13040"/>
                  <a:pt x="13300" y="14216"/>
                  <a:pt x="13623" y="15391"/>
                </a:cubicBezTo>
                <a:cubicBezTo>
                  <a:pt x="13945" y="16547"/>
                  <a:pt x="14324" y="17723"/>
                  <a:pt x="14741" y="18879"/>
                </a:cubicBezTo>
                <a:cubicBezTo>
                  <a:pt x="14912" y="19315"/>
                  <a:pt x="15063" y="19827"/>
                  <a:pt x="15480" y="20092"/>
                </a:cubicBezTo>
                <a:cubicBezTo>
                  <a:pt x="15595" y="20165"/>
                  <a:pt x="15723" y="20199"/>
                  <a:pt x="15849" y="20199"/>
                </a:cubicBezTo>
                <a:cubicBezTo>
                  <a:pt x="16119" y="20199"/>
                  <a:pt x="16382" y="20042"/>
                  <a:pt x="16485" y="19770"/>
                </a:cubicBezTo>
                <a:cubicBezTo>
                  <a:pt x="16694" y="19334"/>
                  <a:pt x="16675" y="18765"/>
                  <a:pt x="16656" y="18292"/>
                </a:cubicBezTo>
                <a:cubicBezTo>
                  <a:pt x="16637" y="17723"/>
                  <a:pt x="16542" y="17154"/>
                  <a:pt x="16428" y="16585"/>
                </a:cubicBezTo>
                <a:cubicBezTo>
                  <a:pt x="16125" y="15467"/>
                  <a:pt x="15746" y="14348"/>
                  <a:pt x="15291" y="13268"/>
                </a:cubicBezTo>
                <a:cubicBezTo>
                  <a:pt x="14419" y="10993"/>
                  <a:pt x="13793" y="8623"/>
                  <a:pt x="13433" y="6216"/>
                </a:cubicBezTo>
                <a:cubicBezTo>
                  <a:pt x="13360" y="5689"/>
                  <a:pt x="13392" y="4465"/>
                  <a:pt x="14163" y="4465"/>
                </a:cubicBezTo>
                <a:cubicBezTo>
                  <a:pt x="14197" y="4465"/>
                  <a:pt x="14231" y="4467"/>
                  <a:pt x="14267" y="4472"/>
                </a:cubicBezTo>
                <a:cubicBezTo>
                  <a:pt x="14741" y="4548"/>
                  <a:pt x="15025" y="5060"/>
                  <a:pt x="15234" y="5439"/>
                </a:cubicBezTo>
                <a:cubicBezTo>
                  <a:pt x="15499" y="5913"/>
                  <a:pt x="15727" y="6406"/>
                  <a:pt x="15935" y="6898"/>
                </a:cubicBezTo>
                <a:cubicBezTo>
                  <a:pt x="16732" y="8946"/>
                  <a:pt x="17111" y="11107"/>
                  <a:pt x="17452" y="13268"/>
                </a:cubicBezTo>
                <a:cubicBezTo>
                  <a:pt x="17623" y="14348"/>
                  <a:pt x="17793" y="15429"/>
                  <a:pt x="18002" y="16510"/>
                </a:cubicBezTo>
                <a:cubicBezTo>
                  <a:pt x="18096" y="17040"/>
                  <a:pt x="18229" y="17590"/>
                  <a:pt x="18362" y="18121"/>
                </a:cubicBezTo>
                <a:cubicBezTo>
                  <a:pt x="18476" y="18557"/>
                  <a:pt x="18627" y="19031"/>
                  <a:pt x="18968" y="19334"/>
                </a:cubicBezTo>
                <a:cubicBezTo>
                  <a:pt x="19197" y="19533"/>
                  <a:pt x="19456" y="19618"/>
                  <a:pt x="19715" y="19618"/>
                </a:cubicBezTo>
                <a:cubicBezTo>
                  <a:pt x="20273" y="19618"/>
                  <a:pt x="20833" y="19220"/>
                  <a:pt x="21092" y="18690"/>
                </a:cubicBezTo>
                <a:cubicBezTo>
                  <a:pt x="21300" y="18178"/>
                  <a:pt x="21338" y="17628"/>
                  <a:pt x="21205" y="17078"/>
                </a:cubicBezTo>
                <a:cubicBezTo>
                  <a:pt x="21111" y="16472"/>
                  <a:pt x="20902" y="15884"/>
                  <a:pt x="20731" y="15277"/>
                </a:cubicBezTo>
                <a:lnTo>
                  <a:pt x="18684" y="7903"/>
                </a:lnTo>
                <a:cubicBezTo>
                  <a:pt x="18514" y="7315"/>
                  <a:pt x="18362" y="6728"/>
                  <a:pt x="18191" y="6102"/>
                </a:cubicBezTo>
                <a:cubicBezTo>
                  <a:pt x="18162" y="6043"/>
                  <a:pt x="18106" y="6015"/>
                  <a:pt x="18051" y="6015"/>
                </a:cubicBezTo>
                <a:cubicBezTo>
                  <a:pt x="17966" y="6015"/>
                  <a:pt x="17884" y="6082"/>
                  <a:pt x="17907" y="6197"/>
                </a:cubicBezTo>
                <a:cubicBezTo>
                  <a:pt x="18589" y="8623"/>
                  <a:pt x="19253" y="11050"/>
                  <a:pt x="19935" y="13476"/>
                </a:cubicBezTo>
                <a:lnTo>
                  <a:pt x="20428" y="15315"/>
                </a:lnTo>
                <a:cubicBezTo>
                  <a:pt x="20599" y="15903"/>
                  <a:pt x="20788" y="16491"/>
                  <a:pt x="20902" y="17078"/>
                </a:cubicBezTo>
                <a:cubicBezTo>
                  <a:pt x="21016" y="17609"/>
                  <a:pt x="21035" y="18216"/>
                  <a:pt x="20750" y="18690"/>
                </a:cubicBezTo>
                <a:cubicBezTo>
                  <a:pt x="20542" y="19050"/>
                  <a:pt x="20144" y="19296"/>
                  <a:pt x="19727" y="19334"/>
                </a:cubicBezTo>
                <a:cubicBezTo>
                  <a:pt x="19253" y="19334"/>
                  <a:pt x="18950" y="18917"/>
                  <a:pt x="18798" y="18519"/>
                </a:cubicBezTo>
                <a:cubicBezTo>
                  <a:pt x="18627" y="18026"/>
                  <a:pt x="18495" y="17533"/>
                  <a:pt x="18400" y="17040"/>
                </a:cubicBezTo>
                <a:cubicBezTo>
                  <a:pt x="18172" y="15979"/>
                  <a:pt x="17983" y="14898"/>
                  <a:pt x="17812" y="13837"/>
                </a:cubicBezTo>
                <a:cubicBezTo>
                  <a:pt x="17452" y="11713"/>
                  <a:pt x="17130" y="9571"/>
                  <a:pt x="16428" y="7524"/>
                </a:cubicBezTo>
                <a:cubicBezTo>
                  <a:pt x="16239" y="7031"/>
                  <a:pt x="16049" y="6538"/>
                  <a:pt x="15822" y="6064"/>
                </a:cubicBezTo>
                <a:cubicBezTo>
                  <a:pt x="15632" y="5590"/>
                  <a:pt x="15386" y="5154"/>
                  <a:pt x="15082" y="4756"/>
                </a:cubicBezTo>
                <a:cubicBezTo>
                  <a:pt x="14841" y="4446"/>
                  <a:pt x="14506" y="4199"/>
                  <a:pt x="14120" y="4199"/>
                </a:cubicBezTo>
                <a:cubicBezTo>
                  <a:pt x="14081" y="4199"/>
                  <a:pt x="14042" y="4201"/>
                  <a:pt x="14002" y="4207"/>
                </a:cubicBezTo>
                <a:cubicBezTo>
                  <a:pt x="13661" y="4282"/>
                  <a:pt x="13395" y="4529"/>
                  <a:pt x="13281" y="4851"/>
                </a:cubicBezTo>
                <a:cubicBezTo>
                  <a:pt x="13149" y="5230"/>
                  <a:pt x="13092" y="5609"/>
                  <a:pt x="13130" y="6007"/>
                </a:cubicBezTo>
                <a:cubicBezTo>
                  <a:pt x="13187" y="6538"/>
                  <a:pt x="13281" y="7088"/>
                  <a:pt x="13395" y="7619"/>
                </a:cubicBezTo>
                <a:cubicBezTo>
                  <a:pt x="13623" y="8794"/>
                  <a:pt x="13907" y="9969"/>
                  <a:pt x="14267" y="11126"/>
                </a:cubicBezTo>
                <a:cubicBezTo>
                  <a:pt x="14608" y="12244"/>
                  <a:pt x="15044" y="13344"/>
                  <a:pt x="15442" y="14443"/>
                </a:cubicBezTo>
                <a:cubicBezTo>
                  <a:pt x="15879" y="15524"/>
                  <a:pt x="16182" y="16642"/>
                  <a:pt x="16333" y="17799"/>
                </a:cubicBezTo>
                <a:cubicBezTo>
                  <a:pt x="16409" y="18329"/>
                  <a:pt x="16390" y="18879"/>
                  <a:pt x="16296" y="19410"/>
                </a:cubicBezTo>
                <a:cubicBezTo>
                  <a:pt x="16277" y="19618"/>
                  <a:pt x="16144" y="19789"/>
                  <a:pt x="15973" y="19884"/>
                </a:cubicBezTo>
                <a:cubicBezTo>
                  <a:pt x="15943" y="19889"/>
                  <a:pt x="15912" y="19892"/>
                  <a:pt x="15882" y="19892"/>
                </a:cubicBezTo>
                <a:cubicBezTo>
                  <a:pt x="15710" y="19892"/>
                  <a:pt x="15558" y="19802"/>
                  <a:pt x="15461" y="19656"/>
                </a:cubicBezTo>
                <a:cubicBezTo>
                  <a:pt x="15329" y="19467"/>
                  <a:pt x="15215" y="19258"/>
                  <a:pt x="15139" y="19031"/>
                </a:cubicBezTo>
                <a:cubicBezTo>
                  <a:pt x="15025" y="18746"/>
                  <a:pt x="14912" y="18481"/>
                  <a:pt x="14817" y="18197"/>
                </a:cubicBezTo>
                <a:cubicBezTo>
                  <a:pt x="14608" y="17628"/>
                  <a:pt x="14419" y="17059"/>
                  <a:pt x="14248" y="16491"/>
                </a:cubicBezTo>
                <a:cubicBezTo>
                  <a:pt x="13888" y="15353"/>
                  <a:pt x="13566" y="14178"/>
                  <a:pt x="13300" y="13003"/>
                </a:cubicBezTo>
                <a:cubicBezTo>
                  <a:pt x="13073" y="12017"/>
                  <a:pt x="12921" y="11031"/>
                  <a:pt x="12694" y="10045"/>
                </a:cubicBezTo>
                <a:cubicBezTo>
                  <a:pt x="12334" y="8377"/>
                  <a:pt x="11822" y="6576"/>
                  <a:pt x="10590" y="5306"/>
                </a:cubicBezTo>
                <a:cubicBezTo>
                  <a:pt x="10305" y="5022"/>
                  <a:pt x="9983" y="4756"/>
                  <a:pt x="9623" y="4548"/>
                </a:cubicBezTo>
                <a:cubicBezTo>
                  <a:pt x="9603" y="4534"/>
                  <a:pt x="9580" y="4528"/>
                  <a:pt x="9558" y="4528"/>
                </a:cubicBezTo>
                <a:cubicBezTo>
                  <a:pt x="9517" y="4528"/>
                  <a:pt x="9477" y="4549"/>
                  <a:pt x="9452" y="4586"/>
                </a:cubicBezTo>
                <a:cubicBezTo>
                  <a:pt x="8978" y="5458"/>
                  <a:pt x="9016" y="6481"/>
                  <a:pt x="9168" y="7448"/>
                </a:cubicBezTo>
                <a:cubicBezTo>
                  <a:pt x="9338" y="8510"/>
                  <a:pt x="9604" y="9571"/>
                  <a:pt x="9869" y="10633"/>
                </a:cubicBezTo>
                <a:cubicBezTo>
                  <a:pt x="10438" y="12832"/>
                  <a:pt x="11101" y="14993"/>
                  <a:pt x="11879" y="17135"/>
                </a:cubicBezTo>
                <a:cubicBezTo>
                  <a:pt x="12182" y="18007"/>
                  <a:pt x="12618" y="19182"/>
                  <a:pt x="11784" y="19922"/>
                </a:cubicBezTo>
                <a:cubicBezTo>
                  <a:pt x="11612" y="20082"/>
                  <a:pt x="11386" y="20166"/>
                  <a:pt x="11158" y="20166"/>
                </a:cubicBezTo>
                <a:cubicBezTo>
                  <a:pt x="11008" y="20166"/>
                  <a:pt x="10858" y="20130"/>
                  <a:pt x="10722" y="20055"/>
                </a:cubicBezTo>
                <a:cubicBezTo>
                  <a:pt x="10400" y="19827"/>
                  <a:pt x="10172" y="19524"/>
                  <a:pt x="10021" y="19182"/>
                </a:cubicBezTo>
                <a:cubicBezTo>
                  <a:pt x="9831" y="18784"/>
                  <a:pt x="9699" y="18367"/>
                  <a:pt x="9585" y="17950"/>
                </a:cubicBezTo>
                <a:lnTo>
                  <a:pt x="9111" y="16244"/>
                </a:lnTo>
                <a:lnTo>
                  <a:pt x="8125" y="12832"/>
                </a:lnTo>
                <a:cubicBezTo>
                  <a:pt x="7822" y="11732"/>
                  <a:pt x="7519" y="10614"/>
                  <a:pt x="7177" y="9514"/>
                </a:cubicBezTo>
                <a:cubicBezTo>
                  <a:pt x="6950" y="8737"/>
                  <a:pt x="6665" y="7903"/>
                  <a:pt x="6059" y="7353"/>
                </a:cubicBezTo>
                <a:cubicBezTo>
                  <a:pt x="5907" y="7221"/>
                  <a:pt x="5737" y="7107"/>
                  <a:pt x="5547" y="7012"/>
                </a:cubicBezTo>
                <a:cubicBezTo>
                  <a:pt x="5534" y="7008"/>
                  <a:pt x="5519" y="7005"/>
                  <a:pt x="5505" y="7005"/>
                </a:cubicBezTo>
                <a:cubicBezTo>
                  <a:pt x="5457" y="7005"/>
                  <a:pt x="5410" y="7030"/>
                  <a:pt x="5395" y="7088"/>
                </a:cubicBezTo>
                <a:cubicBezTo>
                  <a:pt x="5054" y="9041"/>
                  <a:pt x="5661" y="10936"/>
                  <a:pt x="6305" y="12775"/>
                </a:cubicBezTo>
                <a:cubicBezTo>
                  <a:pt x="6628" y="13723"/>
                  <a:pt x="6988" y="14671"/>
                  <a:pt x="7253" y="15638"/>
                </a:cubicBezTo>
                <a:cubicBezTo>
                  <a:pt x="7386" y="16093"/>
                  <a:pt x="7481" y="16566"/>
                  <a:pt x="7537" y="17059"/>
                </a:cubicBezTo>
                <a:cubicBezTo>
                  <a:pt x="7556" y="17457"/>
                  <a:pt x="7481" y="17969"/>
                  <a:pt x="7064" y="18121"/>
                </a:cubicBezTo>
                <a:cubicBezTo>
                  <a:pt x="6994" y="18147"/>
                  <a:pt x="6924" y="18158"/>
                  <a:pt x="6855" y="18158"/>
                </a:cubicBezTo>
                <a:cubicBezTo>
                  <a:pt x="6568" y="18158"/>
                  <a:pt x="6295" y="17959"/>
                  <a:pt x="6097" y="17761"/>
                </a:cubicBezTo>
                <a:cubicBezTo>
                  <a:pt x="5774" y="17438"/>
                  <a:pt x="5547" y="17059"/>
                  <a:pt x="5376" y="16642"/>
                </a:cubicBezTo>
                <a:cubicBezTo>
                  <a:pt x="4959" y="15619"/>
                  <a:pt x="4561" y="14595"/>
                  <a:pt x="4182" y="13571"/>
                </a:cubicBezTo>
                <a:cubicBezTo>
                  <a:pt x="3405" y="11505"/>
                  <a:pt x="2703" y="9401"/>
                  <a:pt x="2059" y="7278"/>
                </a:cubicBezTo>
                <a:cubicBezTo>
                  <a:pt x="1414" y="5154"/>
                  <a:pt x="846" y="3012"/>
                  <a:pt x="334" y="851"/>
                </a:cubicBezTo>
                <a:cubicBezTo>
                  <a:pt x="277" y="586"/>
                  <a:pt x="220" y="320"/>
                  <a:pt x="163" y="55"/>
                </a:cubicBezTo>
                <a:cubicBezTo>
                  <a:pt x="156" y="17"/>
                  <a:pt x="126" y="0"/>
                  <a:pt x="95" y="0"/>
                </a:cubicBezTo>
                <a:close/>
              </a:path>
            </a:pathLst>
          </a:custGeom>
          <a:solidFill>
            <a:srgbClr val="1C5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 name="Google Shape;545;p9"/>
          <p:cNvGrpSpPr/>
          <p:nvPr/>
        </p:nvGrpSpPr>
        <p:grpSpPr>
          <a:xfrm rot="-6629356">
            <a:off x="7495291" y="3526103"/>
            <a:ext cx="1344346" cy="2469672"/>
            <a:chOff x="272875" y="1419395"/>
            <a:chExt cx="255950" cy="563168"/>
          </a:xfrm>
        </p:grpSpPr>
        <p:sp>
          <p:nvSpPr>
            <p:cNvPr id="546" name="Google Shape;546;p9"/>
            <p:cNvSpPr/>
            <p:nvPr/>
          </p:nvSpPr>
          <p:spPr>
            <a:xfrm>
              <a:off x="471925" y="1963988"/>
              <a:ext cx="26575" cy="18575"/>
            </a:xfrm>
            <a:custGeom>
              <a:rect b="b" l="l" r="r" t="t"/>
              <a:pathLst>
                <a:path extrusionOk="0" h="743" w="1063">
                  <a:moveTo>
                    <a:pt x="724" y="0"/>
                  </a:moveTo>
                  <a:cubicBezTo>
                    <a:pt x="636" y="0"/>
                    <a:pt x="547" y="14"/>
                    <a:pt x="512" y="41"/>
                  </a:cubicBezTo>
                  <a:cubicBezTo>
                    <a:pt x="323" y="230"/>
                    <a:pt x="152" y="420"/>
                    <a:pt x="0" y="628"/>
                  </a:cubicBezTo>
                  <a:lnTo>
                    <a:pt x="57" y="742"/>
                  </a:lnTo>
                  <a:cubicBezTo>
                    <a:pt x="247" y="742"/>
                    <a:pt x="436" y="704"/>
                    <a:pt x="626" y="647"/>
                  </a:cubicBezTo>
                  <a:cubicBezTo>
                    <a:pt x="929" y="496"/>
                    <a:pt x="1062" y="249"/>
                    <a:pt x="948" y="60"/>
                  </a:cubicBezTo>
                  <a:cubicBezTo>
                    <a:pt x="928" y="19"/>
                    <a:pt x="826" y="0"/>
                    <a:pt x="72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9"/>
            <p:cNvSpPr/>
            <p:nvPr/>
          </p:nvSpPr>
          <p:spPr>
            <a:xfrm>
              <a:off x="366725" y="1787738"/>
              <a:ext cx="29875" cy="22300"/>
            </a:xfrm>
            <a:custGeom>
              <a:rect b="b" l="l" r="r" t="t"/>
              <a:pathLst>
                <a:path extrusionOk="0" h="892" w="1195">
                  <a:moveTo>
                    <a:pt x="607" y="1"/>
                  </a:moveTo>
                  <a:cubicBezTo>
                    <a:pt x="0" y="1"/>
                    <a:pt x="0" y="892"/>
                    <a:pt x="607" y="892"/>
                  </a:cubicBezTo>
                  <a:cubicBezTo>
                    <a:pt x="1194" y="892"/>
                    <a:pt x="1194" y="1"/>
                    <a:pt x="60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9"/>
            <p:cNvSpPr/>
            <p:nvPr/>
          </p:nvSpPr>
          <p:spPr>
            <a:xfrm>
              <a:off x="380450" y="1835613"/>
              <a:ext cx="9975" cy="8550"/>
            </a:xfrm>
            <a:custGeom>
              <a:rect b="b" l="l" r="r" t="t"/>
              <a:pathLst>
                <a:path extrusionOk="0" h="342" w="399">
                  <a:moveTo>
                    <a:pt x="209" y="1"/>
                  </a:moveTo>
                  <a:cubicBezTo>
                    <a:pt x="1" y="38"/>
                    <a:pt x="1" y="323"/>
                    <a:pt x="209" y="342"/>
                  </a:cubicBezTo>
                  <a:cubicBezTo>
                    <a:pt x="399" y="323"/>
                    <a:pt x="399" y="38"/>
                    <a:pt x="209"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9"/>
            <p:cNvSpPr/>
            <p:nvPr/>
          </p:nvSpPr>
          <p:spPr>
            <a:xfrm>
              <a:off x="416475" y="1837513"/>
              <a:ext cx="5700" cy="4750"/>
            </a:xfrm>
            <a:custGeom>
              <a:rect b="b" l="l" r="r" t="t"/>
              <a:pathLst>
                <a:path extrusionOk="0" h="190" w="228">
                  <a:moveTo>
                    <a:pt x="114" y="0"/>
                  </a:moveTo>
                  <a:cubicBezTo>
                    <a:pt x="0" y="19"/>
                    <a:pt x="0" y="171"/>
                    <a:pt x="114" y="190"/>
                  </a:cubicBezTo>
                  <a:cubicBezTo>
                    <a:pt x="228" y="171"/>
                    <a:pt x="228" y="19"/>
                    <a:pt x="11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9"/>
            <p:cNvSpPr/>
            <p:nvPr/>
          </p:nvSpPr>
          <p:spPr>
            <a:xfrm>
              <a:off x="415525" y="1877788"/>
              <a:ext cx="7600" cy="10675"/>
            </a:xfrm>
            <a:custGeom>
              <a:rect b="b" l="l" r="r" t="t"/>
              <a:pathLst>
                <a:path extrusionOk="0" h="427" w="304">
                  <a:moveTo>
                    <a:pt x="171" y="1"/>
                  </a:moveTo>
                  <a:cubicBezTo>
                    <a:pt x="133" y="1"/>
                    <a:pt x="95" y="20"/>
                    <a:pt x="76" y="39"/>
                  </a:cubicBezTo>
                  <a:lnTo>
                    <a:pt x="57" y="77"/>
                  </a:lnTo>
                  <a:cubicBezTo>
                    <a:pt x="38" y="95"/>
                    <a:pt x="38" y="114"/>
                    <a:pt x="38" y="133"/>
                  </a:cubicBezTo>
                  <a:lnTo>
                    <a:pt x="20" y="133"/>
                  </a:lnTo>
                  <a:cubicBezTo>
                    <a:pt x="20" y="190"/>
                    <a:pt x="20" y="228"/>
                    <a:pt x="1" y="285"/>
                  </a:cubicBezTo>
                  <a:cubicBezTo>
                    <a:pt x="1" y="304"/>
                    <a:pt x="1" y="323"/>
                    <a:pt x="20" y="342"/>
                  </a:cubicBezTo>
                  <a:cubicBezTo>
                    <a:pt x="20" y="361"/>
                    <a:pt x="38" y="380"/>
                    <a:pt x="38" y="380"/>
                  </a:cubicBezTo>
                  <a:cubicBezTo>
                    <a:pt x="57" y="399"/>
                    <a:pt x="76" y="418"/>
                    <a:pt x="95" y="418"/>
                  </a:cubicBezTo>
                  <a:cubicBezTo>
                    <a:pt x="108" y="418"/>
                    <a:pt x="121" y="426"/>
                    <a:pt x="133" y="426"/>
                  </a:cubicBezTo>
                  <a:cubicBezTo>
                    <a:pt x="140" y="426"/>
                    <a:pt x="146" y="424"/>
                    <a:pt x="152" y="418"/>
                  </a:cubicBezTo>
                  <a:lnTo>
                    <a:pt x="190" y="418"/>
                  </a:lnTo>
                  <a:cubicBezTo>
                    <a:pt x="209" y="418"/>
                    <a:pt x="228" y="418"/>
                    <a:pt x="247" y="399"/>
                  </a:cubicBezTo>
                  <a:cubicBezTo>
                    <a:pt x="285" y="361"/>
                    <a:pt x="285" y="323"/>
                    <a:pt x="285" y="285"/>
                  </a:cubicBezTo>
                  <a:lnTo>
                    <a:pt x="285" y="133"/>
                  </a:lnTo>
                  <a:cubicBezTo>
                    <a:pt x="304" y="114"/>
                    <a:pt x="304" y="95"/>
                    <a:pt x="285" y="95"/>
                  </a:cubicBezTo>
                  <a:cubicBezTo>
                    <a:pt x="285" y="77"/>
                    <a:pt x="285" y="58"/>
                    <a:pt x="266" y="39"/>
                  </a:cubicBezTo>
                  <a:cubicBezTo>
                    <a:pt x="228" y="20"/>
                    <a:pt x="209" y="1"/>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9"/>
            <p:cNvSpPr/>
            <p:nvPr/>
          </p:nvSpPr>
          <p:spPr>
            <a:xfrm>
              <a:off x="432600" y="1937038"/>
              <a:ext cx="10450" cy="8075"/>
            </a:xfrm>
            <a:custGeom>
              <a:rect b="b" l="l" r="r" t="t"/>
              <a:pathLst>
                <a:path extrusionOk="0" h="323" w="418">
                  <a:moveTo>
                    <a:pt x="209" y="0"/>
                  </a:moveTo>
                  <a:cubicBezTo>
                    <a:pt x="0" y="0"/>
                    <a:pt x="0" y="323"/>
                    <a:pt x="209" y="323"/>
                  </a:cubicBezTo>
                  <a:cubicBezTo>
                    <a:pt x="417" y="323"/>
                    <a:pt x="417" y="0"/>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9"/>
            <p:cNvSpPr/>
            <p:nvPr/>
          </p:nvSpPr>
          <p:spPr>
            <a:xfrm>
              <a:off x="452025" y="1974938"/>
              <a:ext cx="9500" cy="7150"/>
            </a:xfrm>
            <a:custGeom>
              <a:rect b="b" l="l" r="r" t="t"/>
              <a:pathLst>
                <a:path extrusionOk="0" h="286" w="380">
                  <a:moveTo>
                    <a:pt x="190" y="1"/>
                  </a:moveTo>
                  <a:cubicBezTo>
                    <a:pt x="0" y="1"/>
                    <a:pt x="0" y="285"/>
                    <a:pt x="190" y="285"/>
                  </a:cubicBezTo>
                  <a:cubicBezTo>
                    <a:pt x="379" y="285"/>
                    <a:pt x="379" y="1"/>
                    <a:pt x="19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9"/>
            <p:cNvSpPr/>
            <p:nvPr/>
          </p:nvSpPr>
          <p:spPr>
            <a:xfrm>
              <a:off x="472875" y="1918538"/>
              <a:ext cx="19925" cy="15200"/>
            </a:xfrm>
            <a:custGeom>
              <a:rect b="b" l="l" r="r" t="t"/>
              <a:pathLst>
                <a:path extrusionOk="0" h="608" w="797">
                  <a:moveTo>
                    <a:pt x="398" y="1"/>
                  </a:moveTo>
                  <a:cubicBezTo>
                    <a:pt x="0" y="1"/>
                    <a:pt x="0" y="608"/>
                    <a:pt x="398" y="608"/>
                  </a:cubicBezTo>
                  <a:cubicBezTo>
                    <a:pt x="797" y="608"/>
                    <a:pt x="797" y="1"/>
                    <a:pt x="398"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9"/>
            <p:cNvSpPr/>
            <p:nvPr/>
          </p:nvSpPr>
          <p:spPr>
            <a:xfrm>
              <a:off x="444900" y="1890113"/>
              <a:ext cx="16150" cy="11875"/>
            </a:xfrm>
            <a:custGeom>
              <a:rect b="b" l="l" r="r" t="t"/>
              <a:pathLst>
                <a:path extrusionOk="0" h="475" w="646">
                  <a:moveTo>
                    <a:pt x="323" y="1"/>
                  </a:moveTo>
                  <a:cubicBezTo>
                    <a:pt x="1" y="1"/>
                    <a:pt x="1" y="475"/>
                    <a:pt x="323" y="475"/>
                  </a:cubicBezTo>
                  <a:cubicBezTo>
                    <a:pt x="645" y="475"/>
                    <a:pt x="645"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9"/>
            <p:cNvSpPr/>
            <p:nvPr/>
          </p:nvSpPr>
          <p:spPr>
            <a:xfrm>
              <a:off x="398475" y="1905288"/>
              <a:ext cx="11875" cy="11400"/>
            </a:xfrm>
            <a:custGeom>
              <a:rect b="b" l="l" r="r" t="t"/>
              <a:pathLst>
                <a:path extrusionOk="0" h="456" w="475">
                  <a:moveTo>
                    <a:pt x="228" y="0"/>
                  </a:moveTo>
                  <a:cubicBezTo>
                    <a:pt x="0" y="57"/>
                    <a:pt x="0" y="398"/>
                    <a:pt x="228" y="455"/>
                  </a:cubicBezTo>
                  <a:cubicBezTo>
                    <a:pt x="474" y="398"/>
                    <a:pt x="474" y="57"/>
                    <a:pt x="22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9"/>
            <p:cNvSpPr/>
            <p:nvPr/>
          </p:nvSpPr>
          <p:spPr>
            <a:xfrm>
              <a:off x="454400" y="1849363"/>
              <a:ext cx="11850" cy="11400"/>
            </a:xfrm>
            <a:custGeom>
              <a:rect b="b" l="l" r="r" t="t"/>
              <a:pathLst>
                <a:path extrusionOk="0" h="456" w="474">
                  <a:moveTo>
                    <a:pt x="246" y="0"/>
                  </a:moveTo>
                  <a:cubicBezTo>
                    <a:pt x="0" y="57"/>
                    <a:pt x="0" y="398"/>
                    <a:pt x="246" y="455"/>
                  </a:cubicBezTo>
                  <a:cubicBezTo>
                    <a:pt x="474" y="398"/>
                    <a:pt x="474" y="57"/>
                    <a:pt x="24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9"/>
            <p:cNvSpPr/>
            <p:nvPr/>
          </p:nvSpPr>
          <p:spPr>
            <a:xfrm>
              <a:off x="428800" y="1830863"/>
              <a:ext cx="14725" cy="11400"/>
            </a:xfrm>
            <a:custGeom>
              <a:rect b="b" l="l" r="r" t="t"/>
              <a:pathLst>
                <a:path extrusionOk="0" h="456" w="589">
                  <a:moveTo>
                    <a:pt x="228" y="1"/>
                  </a:moveTo>
                  <a:cubicBezTo>
                    <a:pt x="190" y="1"/>
                    <a:pt x="171" y="1"/>
                    <a:pt x="133" y="20"/>
                  </a:cubicBezTo>
                  <a:cubicBezTo>
                    <a:pt x="114" y="39"/>
                    <a:pt x="76" y="39"/>
                    <a:pt x="57" y="77"/>
                  </a:cubicBezTo>
                  <a:cubicBezTo>
                    <a:pt x="38" y="96"/>
                    <a:pt x="19" y="115"/>
                    <a:pt x="19" y="153"/>
                  </a:cubicBezTo>
                  <a:cubicBezTo>
                    <a:pt x="0" y="172"/>
                    <a:pt x="0" y="209"/>
                    <a:pt x="0" y="228"/>
                  </a:cubicBezTo>
                  <a:lnTo>
                    <a:pt x="0" y="285"/>
                  </a:lnTo>
                  <a:cubicBezTo>
                    <a:pt x="0" y="323"/>
                    <a:pt x="19" y="361"/>
                    <a:pt x="57" y="399"/>
                  </a:cubicBezTo>
                  <a:lnTo>
                    <a:pt x="95" y="437"/>
                  </a:lnTo>
                  <a:cubicBezTo>
                    <a:pt x="133" y="456"/>
                    <a:pt x="171" y="456"/>
                    <a:pt x="209" y="456"/>
                  </a:cubicBezTo>
                  <a:lnTo>
                    <a:pt x="209" y="437"/>
                  </a:lnTo>
                  <a:lnTo>
                    <a:pt x="361" y="437"/>
                  </a:lnTo>
                  <a:cubicBezTo>
                    <a:pt x="398" y="437"/>
                    <a:pt x="417" y="437"/>
                    <a:pt x="455" y="418"/>
                  </a:cubicBezTo>
                  <a:cubicBezTo>
                    <a:pt x="474" y="418"/>
                    <a:pt x="493" y="399"/>
                    <a:pt x="531" y="380"/>
                  </a:cubicBezTo>
                  <a:cubicBezTo>
                    <a:pt x="550" y="361"/>
                    <a:pt x="569" y="342"/>
                    <a:pt x="569" y="304"/>
                  </a:cubicBezTo>
                  <a:cubicBezTo>
                    <a:pt x="588" y="285"/>
                    <a:pt x="588" y="247"/>
                    <a:pt x="588" y="228"/>
                  </a:cubicBezTo>
                  <a:lnTo>
                    <a:pt x="588" y="172"/>
                  </a:lnTo>
                  <a:cubicBezTo>
                    <a:pt x="569" y="134"/>
                    <a:pt x="550" y="96"/>
                    <a:pt x="531" y="58"/>
                  </a:cubicBezTo>
                  <a:lnTo>
                    <a:pt x="493" y="39"/>
                  </a:lnTo>
                  <a:cubicBezTo>
                    <a:pt x="455" y="20"/>
                    <a:pt x="417" y="1"/>
                    <a:pt x="38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9"/>
            <p:cNvSpPr/>
            <p:nvPr/>
          </p:nvSpPr>
          <p:spPr>
            <a:xfrm>
              <a:off x="440175" y="1765463"/>
              <a:ext cx="18025" cy="14725"/>
            </a:xfrm>
            <a:custGeom>
              <a:rect b="b" l="l" r="r" t="t"/>
              <a:pathLst>
                <a:path extrusionOk="0" h="589" w="721">
                  <a:moveTo>
                    <a:pt x="361" y="1"/>
                  </a:moveTo>
                  <a:cubicBezTo>
                    <a:pt x="0" y="20"/>
                    <a:pt x="0" y="551"/>
                    <a:pt x="361" y="589"/>
                  </a:cubicBezTo>
                  <a:cubicBezTo>
                    <a:pt x="721" y="551"/>
                    <a:pt x="721" y="20"/>
                    <a:pt x="36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9"/>
            <p:cNvSpPr/>
            <p:nvPr/>
          </p:nvSpPr>
          <p:spPr>
            <a:xfrm>
              <a:off x="385200" y="1777313"/>
              <a:ext cx="15650" cy="13300"/>
            </a:xfrm>
            <a:custGeom>
              <a:rect b="b" l="l" r="r" t="t"/>
              <a:pathLst>
                <a:path extrusionOk="0" h="532" w="626">
                  <a:moveTo>
                    <a:pt x="323" y="1"/>
                  </a:moveTo>
                  <a:cubicBezTo>
                    <a:pt x="0" y="39"/>
                    <a:pt x="0" y="494"/>
                    <a:pt x="323" y="532"/>
                  </a:cubicBezTo>
                  <a:cubicBezTo>
                    <a:pt x="626" y="494"/>
                    <a:pt x="626" y="39"/>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9"/>
            <p:cNvSpPr/>
            <p:nvPr/>
          </p:nvSpPr>
          <p:spPr>
            <a:xfrm>
              <a:off x="399875" y="1703388"/>
              <a:ext cx="16150" cy="11875"/>
            </a:xfrm>
            <a:custGeom>
              <a:rect b="b" l="l" r="r" t="t"/>
              <a:pathLst>
                <a:path extrusionOk="0" h="475" w="646">
                  <a:moveTo>
                    <a:pt x="323" y="1"/>
                  </a:moveTo>
                  <a:cubicBezTo>
                    <a:pt x="1" y="1"/>
                    <a:pt x="1" y="474"/>
                    <a:pt x="323" y="474"/>
                  </a:cubicBezTo>
                  <a:cubicBezTo>
                    <a:pt x="646" y="474"/>
                    <a:pt x="646" y="1"/>
                    <a:pt x="32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9"/>
            <p:cNvSpPr/>
            <p:nvPr/>
          </p:nvSpPr>
          <p:spPr>
            <a:xfrm>
              <a:off x="354400" y="1709538"/>
              <a:ext cx="17550" cy="14250"/>
            </a:xfrm>
            <a:custGeom>
              <a:rect b="b" l="l" r="r" t="t"/>
              <a:pathLst>
                <a:path extrusionOk="0" h="570" w="702">
                  <a:moveTo>
                    <a:pt x="341" y="1"/>
                  </a:moveTo>
                  <a:cubicBezTo>
                    <a:pt x="0" y="20"/>
                    <a:pt x="0" y="532"/>
                    <a:pt x="341" y="570"/>
                  </a:cubicBezTo>
                  <a:cubicBezTo>
                    <a:pt x="702" y="532"/>
                    <a:pt x="702" y="20"/>
                    <a:pt x="34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9"/>
            <p:cNvSpPr/>
            <p:nvPr/>
          </p:nvSpPr>
          <p:spPr>
            <a:xfrm>
              <a:off x="369050" y="1615955"/>
              <a:ext cx="19450" cy="14250"/>
            </a:xfrm>
            <a:custGeom>
              <a:rect b="b" l="l" r="r" t="t"/>
              <a:pathLst>
                <a:path extrusionOk="0" h="570" w="778">
                  <a:moveTo>
                    <a:pt x="416" y="0"/>
                  </a:moveTo>
                  <a:cubicBezTo>
                    <a:pt x="411" y="0"/>
                    <a:pt x="405" y="0"/>
                    <a:pt x="399" y="1"/>
                  </a:cubicBezTo>
                  <a:cubicBezTo>
                    <a:pt x="1" y="1"/>
                    <a:pt x="1" y="569"/>
                    <a:pt x="399" y="569"/>
                  </a:cubicBezTo>
                  <a:cubicBezTo>
                    <a:pt x="772" y="569"/>
                    <a:pt x="778" y="0"/>
                    <a:pt x="41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9"/>
            <p:cNvSpPr/>
            <p:nvPr/>
          </p:nvSpPr>
          <p:spPr>
            <a:xfrm>
              <a:off x="490635" y="1582215"/>
              <a:ext cx="17550" cy="13750"/>
            </a:xfrm>
            <a:custGeom>
              <a:rect b="b" l="l" r="r" t="t"/>
              <a:pathLst>
                <a:path extrusionOk="0" h="550" w="702">
                  <a:moveTo>
                    <a:pt x="360" y="0"/>
                  </a:moveTo>
                  <a:cubicBezTo>
                    <a:pt x="0" y="0"/>
                    <a:pt x="0" y="550"/>
                    <a:pt x="360" y="550"/>
                  </a:cubicBezTo>
                  <a:cubicBezTo>
                    <a:pt x="701" y="550"/>
                    <a:pt x="701" y="0"/>
                    <a:pt x="360"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9"/>
            <p:cNvSpPr/>
            <p:nvPr/>
          </p:nvSpPr>
          <p:spPr>
            <a:xfrm>
              <a:off x="297525" y="1637988"/>
              <a:ext cx="18975" cy="14725"/>
            </a:xfrm>
            <a:custGeom>
              <a:rect b="b" l="l" r="r" t="t"/>
              <a:pathLst>
                <a:path extrusionOk="0" h="589" w="759">
                  <a:moveTo>
                    <a:pt x="379" y="0"/>
                  </a:moveTo>
                  <a:cubicBezTo>
                    <a:pt x="0" y="0"/>
                    <a:pt x="0" y="588"/>
                    <a:pt x="379" y="588"/>
                  </a:cubicBezTo>
                  <a:cubicBezTo>
                    <a:pt x="759" y="588"/>
                    <a:pt x="759" y="0"/>
                    <a:pt x="37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9"/>
            <p:cNvSpPr/>
            <p:nvPr/>
          </p:nvSpPr>
          <p:spPr>
            <a:xfrm>
              <a:off x="438343" y="1487068"/>
              <a:ext cx="20875" cy="15675"/>
            </a:xfrm>
            <a:custGeom>
              <a:rect b="b" l="l" r="r" t="t"/>
              <a:pathLst>
                <a:path extrusionOk="0" h="627" w="835">
                  <a:moveTo>
                    <a:pt x="436" y="1"/>
                  </a:moveTo>
                  <a:cubicBezTo>
                    <a:pt x="430" y="1"/>
                    <a:pt x="424" y="1"/>
                    <a:pt x="418" y="1"/>
                  </a:cubicBezTo>
                  <a:cubicBezTo>
                    <a:pt x="1" y="1"/>
                    <a:pt x="1" y="627"/>
                    <a:pt x="418" y="627"/>
                  </a:cubicBezTo>
                  <a:cubicBezTo>
                    <a:pt x="829" y="627"/>
                    <a:pt x="835" y="1"/>
                    <a:pt x="43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9"/>
            <p:cNvSpPr/>
            <p:nvPr/>
          </p:nvSpPr>
          <p:spPr>
            <a:xfrm>
              <a:off x="311750" y="1588238"/>
              <a:ext cx="12800" cy="9500"/>
            </a:xfrm>
            <a:custGeom>
              <a:rect b="b" l="l" r="r" t="t"/>
              <a:pathLst>
                <a:path extrusionOk="0" h="380" w="512">
                  <a:moveTo>
                    <a:pt x="265" y="0"/>
                  </a:moveTo>
                  <a:cubicBezTo>
                    <a:pt x="0" y="0"/>
                    <a:pt x="0" y="379"/>
                    <a:pt x="265" y="379"/>
                  </a:cubicBezTo>
                  <a:cubicBezTo>
                    <a:pt x="512" y="379"/>
                    <a:pt x="512" y="0"/>
                    <a:pt x="265"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9"/>
            <p:cNvSpPr/>
            <p:nvPr/>
          </p:nvSpPr>
          <p:spPr>
            <a:xfrm>
              <a:off x="285675" y="1574488"/>
              <a:ext cx="20400" cy="15175"/>
            </a:xfrm>
            <a:custGeom>
              <a:rect b="b" l="l" r="r" t="t"/>
              <a:pathLst>
                <a:path extrusionOk="0" h="607" w="816">
                  <a:moveTo>
                    <a:pt x="398" y="0"/>
                  </a:moveTo>
                  <a:cubicBezTo>
                    <a:pt x="0" y="0"/>
                    <a:pt x="0" y="607"/>
                    <a:pt x="398" y="607"/>
                  </a:cubicBezTo>
                  <a:cubicBezTo>
                    <a:pt x="816" y="607"/>
                    <a:pt x="816" y="0"/>
                    <a:pt x="39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9"/>
            <p:cNvSpPr/>
            <p:nvPr/>
          </p:nvSpPr>
          <p:spPr>
            <a:xfrm>
              <a:off x="354400" y="1551263"/>
              <a:ext cx="9975" cy="8550"/>
            </a:xfrm>
            <a:custGeom>
              <a:rect b="b" l="l" r="r" t="t"/>
              <a:pathLst>
                <a:path extrusionOk="0" h="342" w="399">
                  <a:moveTo>
                    <a:pt x="209" y="0"/>
                  </a:moveTo>
                  <a:cubicBezTo>
                    <a:pt x="0" y="38"/>
                    <a:pt x="0" y="323"/>
                    <a:pt x="209" y="342"/>
                  </a:cubicBezTo>
                  <a:cubicBezTo>
                    <a:pt x="398" y="323"/>
                    <a:pt x="398" y="38"/>
                    <a:pt x="209"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9"/>
            <p:cNvSpPr/>
            <p:nvPr/>
          </p:nvSpPr>
          <p:spPr>
            <a:xfrm>
              <a:off x="337800" y="1527563"/>
              <a:ext cx="13300" cy="11400"/>
            </a:xfrm>
            <a:custGeom>
              <a:rect b="b" l="l" r="r" t="t"/>
              <a:pathLst>
                <a:path extrusionOk="0" h="456" w="532">
                  <a:moveTo>
                    <a:pt x="266" y="1"/>
                  </a:moveTo>
                  <a:cubicBezTo>
                    <a:pt x="1" y="38"/>
                    <a:pt x="1" y="418"/>
                    <a:pt x="266" y="455"/>
                  </a:cubicBezTo>
                  <a:cubicBezTo>
                    <a:pt x="531" y="418"/>
                    <a:pt x="531" y="38"/>
                    <a:pt x="266"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9"/>
            <p:cNvSpPr/>
            <p:nvPr/>
          </p:nvSpPr>
          <p:spPr>
            <a:xfrm>
              <a:off x="272875" y="1700063"/>
              <a:ext cx="23250" cy="18050"/>
            </a:xfrm>
            <a:custGeom>
              <a:rect b="b" l="l" r="r" t="t"/>
              <a:pathLst>
                <a:path extrusionOk="0" h="722" w="930">
                  <a:moveTo>
                    <a:pt x="474" y="1"/>
                  </a:moveTo>
                  <a:cubicBezTo>
                    <a:pt x="0" y="1"/>
                    <a:pt x="0" y="721"/>
                    <a:pt x="474" y="721"/>
                  </a:cubicBezTo>
                  <a:cubicBezTo>
                    <a:pt x="929" y="721"/>
                    <a:pt x="929" y="1"/>
                    <a:pt x="474"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9"/>
            <p:cNvSpPr/>
            <p:nvPr/>
          </p:nvSpPr>
          <p:spPr>
            <a:xfrm>
              <a:off x="507000" y="1726138"/>
              <a:ext cx="3800" cy="3350"/>
            </a:xfrm>
            <a:custGeom>
              <a:rect b="b" l="l" r="r" t="t"/>
              <a:pathLst>
                <a:path extrusionOk="0" h="134" w="152">
                  <a:moveTo>
                    <a:pt x="76" y="0"/>
                  </a:moveTo>
                  <a:cubicBezTo>
                    <a:pt x="0" y="0"/>
                    <a:pt x="0" y="114"/>
                    <a:pt x="76" y="133"/>
                  </a:cubicBezTo>
                  <a:cubicBezTo>
                    <a:pt x="152" y="114"/>
                    <a:pt x="152" y="0"/>
                    <a:pt x="7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9"/>
            <p:cNvSpPr/>
            <p:nvPr/>
          </p:nvSpPr>
          <p:spPr>
            <a:xfrm>
              <a:off x="485200" y="1780638"/>
              <a:ext cx="18025" cy="13775"/>
            </a:xfrm>
            <a:custGeom>
              <a:rect b="b" l="l" r="r" t="t"/>
              <a:pathLst>
                <a:path extrusionOk="0" h="551" w="721">
                  <a:moveTo>
                    <a:pt x="360" y="1"/>
                  </a:moveTo>
                  <a:cubicBezTo>
                    <a:pt x="0" y="1"/>
                    <a:pt x="0" y="550"/>
                    <a:pt x="360" y="550"/>
                  </a:cubicBezTo>
                  <a:cubicBezTo>
                    <a:pt x="721" y="550"/>
                    <a:pt x="721" y="1"/>
                    <a:pt x="360"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9"/>
            <p:cNvSpPr/>
            <p:nvPr/>
          </p:nvSpPr>
          <p:spPr>
            <a:xfrm>
              <a:off x="502250" y="1829463"/>
              <a:ext cx="9500" cy="6175"/>
            </a:xfrm>
            <a:custGeom>
              <a:rect b="b" l="l" r="r" t="t"/>
              <a:pathLst>
                <a:path extrusionOk="0" h="247" w="380">
                  <a:moveTo>
                    <a:pt x="114" y="0"/>
                  </a:moveTo>
                  <a:cubicBezTo>
                    <a:pt x="77" y="0"/>
                    <a:pt x="39" y="19"/>
                    <a:pt x="20" y="38"/>
                  </a:cubicBezTo>
                  <a:cubicBezTo>
                    <a:pt x="20" y="38"/>
                    <a:pt x="1" y="57"/>
                    <a:pt x="1" y="76"/>
                  </a:cubicBezTo>
                  <a:cubicBezTo>
                    <a:pt x="1" y="95"/>
                    <a:pt x="1" y="114"/>
                    <a:pt x="1" y="114"/>
                  </a:cubicBezTo>
                  <a:cubicBezTo>
                    <a:pt x="1" y="152"/>
                    <a:pt x="20" y="190"/>
                    <a:pt x="39" y="209"/>
                  </a:cubicBezTo>
                  <a:cubicBezTo>
                    <a:pt x="58" y="228"/>
                    <a:pt x="95" y="247"/>
                    <a:pt x="114" y="247"/>
                  </a:cubicBezTo>
                  <a:lnTo>
                    <a:pt x="266" y="247"/>
                  </a:lnTo>
                  <a:cubicBezTo>
                    <a:pt x="304" y="247"/>
                    <a:pt x="342" y="228"/>
                    <a:pt x="361" y="209"/>
                  </a:cubicBezTo>
                  <a:cubicBezTo>
                    <a:pt x="361" y="190"/>
                    <a:pt x="380" y="190"/>
                    <a:pt x="380" y="171"/>
                  </a:cubicBezTo>
                  <a:cubicBezTo>
                    <a:pt x="380" y="152"/>
                    <a:pt x="380" y="133"/>
                    <a:pt x="380" y="114"/>
                  </a:cubicBezTo>
                  <a:cubicBezTo>
                    <a:pt x="380" y="95"/>
                    <a:pt x="361" y="57"/>
                    <a:pt x="342" y="38"/>
                  </a:cubicBezTo>
                  <a:cubicBezTo>
                    <a:pt x="323" y="19"/>
                    <a:pt x="285" y="0"/>
                    <a:pt x="266"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9"/>
            <p:cNvSpPr/>
            <p:nvPr/>
          </p:nvSpPr>
          <p:spPr>
            <a:xfrm>
              <a:off x="504150" y="1867838"/>
              <a:ext cx="24675" cy="18975"/>
            </a:xfrm>
            <a:custGeom>
              <a:rect b="b" l="l" r="r" t="t"/>
              <a:pathLst>
                <a:path extrusionOk="0" h="759" w="987">
                  <a:moveTo>
                    <a:pt x="493" y="1"/>
                  </a:moveTo>
                  <a:cubicBezTo>
                    <a:pt x="1" y="1"/>
                    <a:pt x="1" y="759"/>
                    <a:pt x="493" y="759"/>
                  </a:cubicBezTo>
                  <a:cubicBezTo>
                    <a:pt x="986" y="759"/>
                    <a:pt x="986" y="1"/>
                    <a:pt x="493"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9"/>
            <p:cNvSpPr/>
            <p:nvPr/>
          </p:nvSpPr>
          <p:spPr>
            <a:xfrm>
              <a:off x="360075" y="1953883"/>
              <a:ext cx="20875" cy="17075"/>
            </a:xfrm>
            <a:custGeom>
              <a:rect b="b" l="l" r="r" t="t"/>
              <a:pathLst>
                <a:path extrusionOk="0" h="683" w="835">
                  <a:moveTo>
                    <a:pt x="418" y="0"/>
                  </a:moveTo>
                  <a:cubicBezTo>
                    <a:pt x="1" y="38"/>
                    <a:pt x="1" y="645"/>
                    <a:pt x="418" y="683"/>
                  </a:cubicBezTo>
                  <a:cubicBezTo>
                    <a:pt x="835" y="645"/>
                    <a:pt x="835" y="38"/>
                    <a:pt x="418"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9"/>
            <p:cNvSpPr/>
            <p:nvPr/>
          </p:nvSpPr>
          <p:spPr>
            <a:xfrm>
              <a:off x="319325" y="1860263"/>
              <a:ext cx="16125" cy="12350"/>
            </a:xfrm>
            <a:custGeom>
              <a:rect b="b" l="l" r="r" t="t"/>
              <a:pathLst>
                <a:path extrusionOk="0" h="494" w="645">
                  <a:moveTo>
                    <a:pt x="247" y="0"/>
                  </a:moveTo>
                  <a:cubicBezTo>
                    <a:pt x="228" y="0"/>
                    <a:pt x="190" y="0"/>
                    <a:pt x="152" y="19"/>
                  </a:cubicBezTo>
                  <a:cubicBezTo>
                    <a:pt x="133" y="19"/>
                    <a:pt x="95" y="38"/>
                    <a:pt x="76" y="76"/>
                  </a:cubicBezTo>
                  <a:cubicBezTo>
                    <a:pt x="38" y="114"/>
                    <a:pt x="0" y="171"/>
                    <a:pt x="0" y="247"/>
                  </a:cubicBezTo>
                  <a:lnTo>
                    <a:pt x="0" y="304"/>
                  </a:lnTo>
                  <a:cubicBezTo>
                    <a:pt x="19" y="342"/>
                    <a:pt x="38" y="379"/>
                    <a:pt x="76" y="417"/>
                  </a:cubicBezTo>
                  <a:lnTo>
                    <a:pt x="114" y="455"/>
                  </a:lnTo>
                  <a:cubicBezTo>
                    <a:pt x="152" y="474"/>
                    <a:pt x="209" y="493"/>
                    <a:pt x="247" y="493"/>
                  </a:cubicBezTo>
                  <a:lnTo>
                    <a:pt x="398" y="493"/>
                  </a:lnTo>
                  <a:cubicBezTo>
                    <a:pt x="436" y="493"/>
                    <a:pt x="455" y="493"/>
                    <a:pt x="493" y="474"/>
                  </a:cubicBezTo>
                  <a:cubicBezTo>
                    <a:pt x="550" y="455"/>
                    <a:pt x="588" y="398"/>
                    <a:pt x="607" y="342"/>
                  </a:cubicBezTo>
                  <a:cubicBezTo>
                    <a:pt x="626" y="323"/>
                    <a:pt x="645" y="285"/>
                    <a:pt x="626" y="247"/>
                  </a:cubicBezTo>
                  <a:lnTo>
                    <a:pt x="626" y="190"/>
                  </a:lnTo>
                  <a:cubicBezTo>
                    <a:pt x="626" y="152"/>
                    <a:pt x="607" y="114"/>
                    <a:pt x="569" y="76"/>
                  </a:cubicBezTo>
                  <a:lnTo>
                    <a:pt x="531" y="38"/>
                  </a:lnTo>
                  <a:cubicBezTo>
                    <a:pt x="493" y="19"/>
                    <a:pt x="436" y="19"/>
                    <a:pt x="398" y="19"/>
                  </a:cubicBezTo>
                  <a:lnTo>
                    <a:pt x="398" y="0"/>
                  </a:ln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9"/>
            <p:cNvSpPr/>
            <p:nvPr/>
          </p:nvSpPr>
          <p:spPr>
            <a:xfrm>
              <a:off x="325475" y="1808138"/>
              <a:ext cx="15675" cy="11850"/>
            </a:xfrm>
            <a:custGeom>
              <a:rect b="b" l="l" r="r" t="t"/>
              <a:pathLst>
                <a:path extrusionOk="0" h="474" w="627">
                  <a:moveTo>
                    <a:pt x="304" y="0"/>
                  </a:moveTo>
                  <a:cubicBezTo>
                    <a:pt x="1" y="0"/>
                    <a:pt x="1" y="474"/>
                    <a:pt x="304" y="474"/>
                  </a:cubicBezTo>
                  <a:cubicBezTo>
                    <a:pt x="626" y="474"/>
                    <a:pt x="626" y="0"/>
                    <a:pt x="30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9"/>
            <p:cNvSpPr/>
            <p:nvPr/>
          </p:nvSpPr>
          <p:spPr>
            <a:xfrm>
              <a:off x="298950" y="1787738"/>
              <a:ext cx="8550" cy="7150"/>
            </a:xfrm>
            <a:custGeom>
              <a:rect b="b" l="l" r="r" t="t"/>
              <a:pathLst>
                <a:path extrusionOk="0" h="286" w="342">
                  <a:moveTo>
                    <a:pt x="171" y="1"/>
                  </a:moveTo>
                  <a:cubicBezTo>
                    <a:pt x="0" y="20"/>
                    <a:pt x="0" y="266"/>
                    <a:pt x="171" y="285"/>
                  </a:cubicBezTo>
                  <a:cubicBezTo>
                    <a:pt x="341" y="266"/>
                    <a:pt x="341" y="20"/>
                    <a:pt x="171"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9"/>
            <p:cNvSpPr/>
            <p:nvPr/>
          </p:nvSpPr>
          <p:spPr>
            <a:xfrm>
              <a:off x="394558" y="1560904"/>
              <a:ext cx="21825" cy="16625"/>
            </a:xfrm>
            <a:custGeom>
              <a:rect b="b" l="l" r="r" t="t"/>
              <a:pathLst>
                <a:path extrusionOk="0" h="665" w="873">
                  <a:moveTo>
                    <a:pt x="437" y="1"/>
                  </a:moveTo>
                  <a:cubicBezTo>
                    <a:pt x="1" y="1"/>
                    <a:pt x="1" y="664"/>
                    <a:pt x="437" y="664"/>
                  </a:cubicBezTo>
                  <a:cubicBezTo>
                    <a:pt x="873" y="664"/>
                    <a:pt x="873" y="1"/>
                    <a:pt x="437" y="1"/>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9"/>
            <p:cNvSpPr/>
            <p:nvPr/>
          </p:nvSpPr>
          <p:spPr>
            <a:xfrm>
              <a:off x="418850" y="1419395"/>
              <a:ext cx="23250" cy="18975"/>
            </a:xfrm>
            <a:custGeom>
              <a:rect b="b" l="l" r="r" t="t"/>
              <a:pathLst>
                <a:path extrusionOk="0" h="759" w="930">
                  <a:moveTo>
                    <a:pt x="474" y="0"/>
                  </a:moveTo>
                  <a:cubicBezTo>
                    <a:pt x="0" y="38"/>
                    <a:pt x="0" y="721"/>
                    <a:pt x="474" y="758"/>
                  </a:cubicBezTo>
                  <a:cubicBezTo>
                    <a:pt x="929" y="721"/>
                    <a:pt x="929" y="38"/>
                    <a:pt x="474" y="0"/>
                  </a:cubicBezTo>
                  <a:close/>
                </a:path>
              </a:pathLst>
            </a:custGeom>
            <a:solidFill>
              <a:srgbClr val="3C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81" name="Google Shape;581;p9"/>
          <p:cNvPicPr preferRelativeResize="0"/>
          <p:nvPr/>
        </p:nvPicPr>
        <p:blipFill>
          <a:blip r:embed="rId3">
            <a:alphaModFix amt="82000"/>
          </a:blip>
          <a:stretch>
            <a:fillRect/>
          </a:stretch>
        </p:blipFill>
        <p:spPr>
          <a:xfrm rot="-5400005">
            <a:off x="-1096437" y="-959501"/>
            <a:ext cx="3632875" cy="2999026"/>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82" name="Shape 582"/>
        <p:cNvGrpSpPr/>
        <p:nvPr/>
      </p:nvGrpSpPr>
      <p:grpSpPr>
        <a:xfrm>
          <a:off x="0" y="0"/>
          <a:ext cx="0" cy="0"/>
          <a:chOff x="0" y="0"/>
          <a:chExt cx="0" cy="0"/>
        </a:xfrm>
      </p:grpSpPr>
      <p:sp>
        <p:nvSpPr>
          <p:cNvPr id="583" name="Google Shape;583;p10"/>
          <p:cNvSpPr txBox="1"/>
          <p:nvPr>
            <p:ph type="title"/>
          </p:nvPr>
        </p:nvSpPr>
        <p:spPr>
          <a:xfrm>
            <a:off x="720000" y="3314050"/>
            <a:ext cx="7704000" cy="1254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3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8" Type="http://schemas.openxmlformats.org/officeDocument/2006/relationships/slideLayout" Target="../slideLayouts/slideLayout27.xml"/><Relationship Id="rId27" Type="http://schemas.openxmlformats.org/officeDocument/2006/relationships/slideLayout" Target="../slideLayouts/slideLayout26.xml"/><Relationship Id="rId5" Type="http://schemas.openxmlformats.org/officeDocument/2006/relationships/slideLayout" Target="../slideLayouts/slideLayout4.xml"/><Relationship Id="rId6" Type="http://schemas.openxmlformats.org/officeDocument/2006/relationships/slideLayout" Target="../slideLayouts/slideLayout5.xml"/><Relationship Id="rId29" Type="http://schemas.openxmlformats.org/officeDocument/2006/relationships/slideLayout" Target="../slideLayouts/slideLayout28.xml"/><Relationship Id="rId7" Type="http://schemas.openxmlformats.org/officeDocument/2006/relationships/slideLayout" Target="../slideLayouts/slideLayout6.xml"/><Relationship Id="rId8" Type="http://schemas.openxmlformats.org/officeDocument/2006/relationships/slideLayout" Target="../slideLayouts/slideLayout7.xml"/><Relationship Id="rId31" Type="http://schemas.openxmlformats.org/officeDocument/2006/relationships/slideLayout" Target="../slideLayouts/slideLayout30.xml"/><Relationship Id="rId30" Type="http://schemas.openxmlformats.org/officeDocument/2006/relationships/slideLayout" Target="../slideLayouts/slideLayout29.xml"/><Relationship Id="rId11" Type="http://schemas.openxmlformats.org/officeDocument/2006/relationships/slideLayout" Target="../slideLayouts/slideLayout10.xml"/><Relationship Id="rId33" Type="http://schemas.openxmlformats.org/officeDocument/2006/relationships/slideLayout" Target="../slideLayouts/slideLayout32.xml"/><Relationship Id="rId10" Type="http://schemas.openxmlformats.org/officeDocument/2006/relationships/slideLayout" Target="../slideLayouts/slideLayout9.xml"/><Relationship Id="rId32" Type="http://schemas.openxmlformats.org/officeDocument/2006/relationships/slideLayout" Target="../slideLayouts/slideLayout31.xml"/><Relationship Id="rId13" Type="http://schemas.openxmlformats.org/officeDocument/2006/relationships/slideLayout" Target="../slideLayouts/slideLayout12.xml"/><Relationship Id="rId35" Type="http://schemas.openxmlformats.org/officeDocument/2006/relationships/slideLayout" Target="../slideLayouts/slideLayout34.xml"/><Relationship Id="rId12" Type="http://schemas.openxmlformats.org/officeDocument/2006/relationships/slideLayout" Target="../slideLayouts/slideLayout11.xml"/><Relationship Id="rId34" Type="http://schemas.openxmlformats.org/officeDocument/2006/relationships/slideLayout" Target="../slideLayouts/slideLayout33.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36" Type="http://schemas.openxmlformats.org/officeDocument/2006/relationships/theme" Target="../theme/theme2.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1pPr>
            <a:lvl2pPr lvl="1"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2pPr>
            <a:lvl3pPr lvl="2"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3pPr>
            <a:lvl4pPr lvl="3"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4pPr>
            <a:lvl5pPr lvl="4"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5pPr>
            <a:lvl6pPr lvl="5"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6pPr>
            <a:lvl7pPr lvl="6"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7pPr>
            <a:lvl8pPr lvl="7"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8pPr>
            <a:lvl9pPr lvl="8" rtl="0">
              <a:spcBef>
                <a:spcPts val="0"/>
              </a:spcBef>
              <a:spcAft>
                <a:spcPts val="0"/>
              </a:spcAft>
              <a:buClr>
                <a:schemeClr val="dk2"/>
              </a:buClr>
              <a:buSzPts val="3000"/>
              <a:buFont typeface="Overpass Black"/>
              <a:buNone/>
              <a:defRPr sz="3000">
                <a:solidFill>
                  <a:schemeClr val="dk2"/>
                </a:solidFill>
                <a:latin typeface="Overpass Black"/>
                <a:ea typeface="Overpass Black"/>
                <a:cs typeface="Overpass Black"/>
                <a:sym typeface="Overpass Black"/>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1pPr>
            <a:lvl2pPr indent="-317500" lvl="1" marL="9144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00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 id="2147483671" r:id="rId25"/>
    <p:sldLayoutId id="2147483672" r:id="rId26"/>
    <p:sldLayoutId id="2147483673" r:id="rId27"/>
    <p:sldLayoutId id="2147483674" r:id="rId28"/>
    <p:sldLayoutId id="2147483675" r:id="rId29"/>
    <p:sldLayoutId id="2147483676" r:id="rId30"/>
    <p:sldLayoutId id="2147483677" r:id="rId31"/>
    <p:sldLayoutId id="2147483678" r:id="rId32"/>
    <p:sldLayoutId id="2147483679" r:id="rId33"/>
    <p:sldLayoutId id="2147483680" r:id="rId34"/>
    <p:sldLayoutId id="2147483681" r:id="rId3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 Id="rId4" Type="http://schemas.openxmlformats.org/officeDocument/2006/relationships/image" Target="../media/image6.png"/><Relationship Id="rId5"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xml"/><Relationship Id="rId3" Type="http://schemas.openxmlformats.org/officeDocument/2006/relationships/image" Target="../media/image2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2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 Id="rId3"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0" name="Shape 2120"/>
        <p:cNvGrpSpPr/>
        <p:nvPr/>
      </p:nvGrpSpPr>
      <p:grpSpPr>
        <a:xfrm>
          <a:off x="0" y="0"/>
          <a:ext cx="0" cy="0"/>
          <a:chOff x="0" y="0"/>
          <a:chExt cx="0" cy="0"/>
        </a:xfrm>
      </p:grpSpPr>
      <p:pic>
        <p:nvPicPr>
          <p:cNvPr id="2121" name="Google Shape;2121;p36"/>
          <p:cNvPicPr preferRelativeResize="0"/>
          <p:nvPr/>
        </p:nvPicPr>
        <p:blipFill>
          <a:blip r:embed="rId3">
            <a:alphaModFix amt="74000"/>
          </a:blip>
          <a:stretch>
            <a:fillRect/>
          </a:stretch>
        </p:blipFill>
        <p:spPr>
          <a:xfrm rot="9461196">
            <a:off x="1917996" y="2388117"/>
            <a:ext cx="2894873" cy="2593323"/>
          </a:xfrm>
          <a:prstGeom prst="rect">
            <a:avLst/>
          </a:prstGeom>
          <a:noFill/>
          <a:ln>
            <a:noFill/>
          </a:ln>
        </p:spPr>
      </p:pic>
      <p:pic>
        <p:nvPicPr>
          <p:cNvPr id="2122" name="Google Shape;2122;p36"/>
          <p:cNvPicPr preferRelativeResize="0"/>
          <p:nvPr/>
        </p:nvPicPr>
        <p:blipFill>
          <a:blip r:embed="rId4">
            <a:alphaModFix amt="74000"/>
          </a:blip>
          <a:stretch>
            <a:fillRect/>
          </a:stretch>
        </p:blipFill>
        <p:spPr>
          <a:xfrm rot="1377427">
            <a:off x="4764679" y="752254"/>
            <a:ext cx="2894876" cy="2593327"/>
          </a:xfrm>
          <a:prstGeom prst="rect">
            <a:avLst/>
          </a:prstGeom>
          <a:noFill/>
          <a:ln>
            <a:noFill/>
          </a:ln>
        </p:spPr>
      </p:pic>
      <p:pic>
        <p:nvPicPr>
          <p:cNvPr id="2123" name="Google Shape;2123;p36"/>
          <p:cNvPicPr preferRelativeResize="0"/>
          <p:nvPr/>
        </p:nvPicPr>
        <p:blipFill rotWithShape="1">
          <a:blip r:embed="rId5">
            <a:alphaModFix amt="47000"/>
          </a:blip>
          <a:srcRect b="-6340" l="1740" r="-1740" t="6340"/>
          <a:stretch/>
        </p:blipFill>
        <p:spPr>
          <a:xfrm>
            <a:off x="1945625" y="264125"/>
            <a:ext cx="5590699" cy="4615227"/>
          </a:xfrm>
          <a:prstGeom prst="rect">
            <a:avLst/>
          </a:prstGeom>
          <a:noFill/>
          <a:ln>
            <a:noFill/>
          </a:ln>
        </p:spPr>
      </p:pic>
      <p:sp>
        <p:nvSpPr>
          <p:cNvPr id="2124" name="Google Shape;2124;p36"/>
          <p:cNvSpPr txBox="1"/>
          <p:nvPr>
            <p:ph type="ctrTitle"/>
          </p:nvPr>
        </p:nvSpPr>
        <p:spPr>
          <a:xfrm>
            <a:off x="1426500" y="1130675"/>
            <a:ext cx="62910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100"/>
              <a:t>TANZANIA WATER WELLS PREDICTIVE ANALYSIS</a:t>
            </a:r>
            <a:endParaRPr sz="4100"/>
          </a:p>
        </p:txBody>
      </p:sp>
      <p:sp>
        <p:nvSpPr>
          <p:cNvPr id="2125" name="Google Shape;2125;p36"/>
          <p:cNvSpPr/>
          <p:nvPr/>
        </p:nvSpPr>
        <p:spPr>
          <a:xfrm>
            <a:off x="-3657600" y="7305175"/>
            <a:ext cx="792600" cy="792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36"/>
          <p:cNvSpPr txBox="1"/>
          <p:nvPr/>
        </p:nvSpPr>
        <p:spPr>
          <a:xfrm>
            <a:off x="7222325" y="4339825"/>
            <a:ext cx="19218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latin typeface="Open Sans"/>
                <a:ea typeface="Open Sans"/>
                <a:cs typeface="Open Sans"/>
                <a:sym typeface="Open Sans"/>
              </a:rPr>
              <a:t>TROY STEVE</a:t>
            </a:r>
            <a:endParaRPr b="1" sz="1700">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4" name="Shape 2184"/>
        <p:cNvGrpSpPr/>
        <p:nvPr/>
      </p:nvGrpSpPr>
      <p:grpSpPr>
        <a:xfrm>
          <a:off x="0" y="0"/>
          <a:ext cx="0" cy="0"/>
          <a:chOff x="0" y="0"/>
          <a:chExt cx="0" cy="0"/>
        </a:xfrm>
      </p:grpSpPr>
      <p:sp>
        <p:nvSpPr>
          <p:cNvPr id="2185" name="Google Shape;2185;p45"/>
          <p:cNvSpPr txBox="1"/>
          <p:nvPr>
            <p:ph type="ctrTitle"/>
          </p:nvPr>
        </p:nvSpPr>
        <p:spPr>
          <a:xfrm>
            <a:off x="2006446" y="228350"/>
            <a:ext cx="76725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Recommendations B</a:t>
            </a:r>
            <a:endParaRPr/>
          </a:p>
        </p:txBody>
      </p:sp>
      <p:sp>
        <p:nvSpPr>
          <p:cNvPr id="2186" name="Google Shape;2186;p45"/>
          <p:cNvSpPr txBox="1"/>
          <p:nvPr/>
        </p:nvSpPr>
        <p:spPr>
          <a:xfrm>
            <a:off x="68225" y="1236975"/>
            <a:ext cx="8286300" cy="4356900"/>
          </a:xfrm>
          <a:prstGeom prst="rect">
            <a:avLst/>
          </a:prstGeom>
          <a:noFill/>
          <a:ln>
            <a:noFill/>
          </a:ln>
        </p:spPr>
        <p:txBody>
          <a:bodyPr anchorCtr="0" anchor="t" bIns="91425" lIns="91425" spcFirstLastPara="1" rIns="91425" wrap="square" tIns="91425">
            <a:spAutoFit/>
          </a:bodyPr>
          <a:lstStyle/>
          <a:p>
            <a:pPr indent="-327025" lvl="0" marL="457200" rtl="0" algn="l">
              <a:lnSpc>
                <a:spcPct val="115000"/>
              </a:lnSpc>
              <a:spcBef>
                <a:spcPts val="1100"/>
              </a:spcBef>
              <a:spcAft>
                <a:spcPts val="0"/>
              </a:spcAft>
              <a:buSzPts val="1550"/>
              <a:buChar char="●"/>
            </a:pPr>
            <a:r>
              <a:rPr lang="en" sz="1550">
                <a:highlight>
                  <a:srgbClr val="FFFFFF"/>
                </a:highlight>
              </a:rPr>
              <a:t>VWC manages many wells in Tanzania. VWC also has the highest number of non functional pumps. The government should investigate why this is so. Is it because VWC is overwhelmed by the number of wells it is managing or it because it's not getting enough funds to help maintain these wells.</a:t>
            </a:r>
            <a:endParaRPr sz="1550">
              <a:highlight>
                <a:srgbClr val="FFFFFF"/>
              </a:highlight>
            </a:endParaRPr>
          </a:p>
          <a:p>
            <a:pPr indent="0" lvl="0" marL="457200" rtl="0" algn="l">
              <a:lnSpc>
                <a:spcPct val="115000"/>
              </a:lnSpc>
              <a:spcBef>
                <a:spcPts val="1100"/>
              </a:spcBef>
              <a:spcAft>
                <a:spcPts val="0"/>
              </a:spcAft>
              <a:buNone/>
            </a:pPr>
            <a:r>
              <a:t/>
            </a:r>
            <a:endParaRPr sz="1550">
              <a:highlight>
                <a:srgbClr val="FFFFFF"/>
              </a:highlight>
            </a:endParaRPr>
          </a:p>
          <a:p>
            <a:pPr indent="-327025" lvl="0" marL="457200" rtl="0" algn="l">
              <a:lnSpc>
                <a:spcPct val="115000"/>
              </a:lnSpc>
              <a:spcBef>
                <a:spcPts val="1100"/>
              </a:spcBef>
              <a:spcAft>
                <a:spcPts val="0"/>
              </a:spcAft>
              <a:buSzPts val="1550"/>
              <a:buChar char="●"/>
            </a:pPr>
            <a:r>
              <a:rPr lang="en" sz="1550">
                <a:highlight>
                  <a:srgbClr val="FFFFFF"/>
                </a:highlight>
              </a:rPr>
              <a:t>The government should also consider drilling more wells as majority of the wells do not have sufficient water quantity. Most wells have either insufficient, dry, seasonal and unknown.</a:t>
            </a:r>
            <a:endParaRPr sz="1550">
              <a:highlight>
                <a:srgbClr val="FFFFFF"/>
              </a:highlight>
            </a:endParaRPr>
          </a:p>
          <a:p>
            <a:pPr indent="0" lvl="0" marL="457200" rtl="0" algn="l">
              <a:lnSpc>
                <a:spcPct val="115000"/>
              </a:lnSpc>
              <a:spcBef>
                <a:spcPts val="1100"/>
              </a:spcBef>
              <a:spcAft>
                <a:spcPts val="0"/>
              </a:spcAft>
              <a:buNone/>
            </a:pPr>
            <a:r>
              <a:t/>
            </a:r>
            <a:endParaRPr sz="1550">
              <a:highlight>
                <a:srgbClr val="FFFFFF"/>
              </a:highlight>
            </a:endParaRPr>
          </a:p>
          <a:p>
            <a:pPr indent="-327025" lvl="0" marL="457200" rtl="0" algn="l">
              <a:lnSpc>
                <a:spcPct val="115000"/>
              </a:lnSpc>
              <a:spcBef>
                <a:spcPts val="1100"/>
              </a:spcBef>
              <a:spcAft>
                <a:spcPts val="0"/>
              </a:spcAft>
              <a:buSzPts val="1550"/>
              <a:buChar char="●"/>
            </a:pPr>
            <a:r>
              <a:rPr lang="en" sz="1550">
                <a:highlight>
                  <a:srgbClr val="FFFFFF"/>
                </a:highlight>
              </a:rPr>
              <a:t>The government should also send experts to Mbeya, Morogoro and Shinyanga so that they can look into at the pumps in these areas as they have a high number of non functional pumps. Regular visits to this areas by officials should be done.</a:t>
            </a:r>
            <a:endParaRPr sz="1550">
              <a:highlight>
                <a:srgbClr val="FFFFFF"/>
              </a:highlight>
            </a:endParaRPr>
          </a:p>
          <a:p>
            <a:pPr indent="0" lvl="0" marL="0" rtl="0" algn="l">
              <a:lnSpc>
                <a:spcPct val="115000"/>
              </a:lnSpc>
              <a:spcBef>
                <a:spcPts val="0"/>
              </a:spcBef>
              <a:spcAft>
                <a:spcPts val="0"/>
              </a:spcAft>
              <a:buNone/>
            </a:pPr>
            <a:r>
              <a:t/>
            </a:r>
            <a:endParaRPr sz="2050">
              <a:highlight>
                <a:srgbClr val="FFFFFF"/>
              </a:highlight>
              <a:latin typeface="Trebuchet MS"/>
              <a:ea typeface="Trebuchet MS"/>
              <a:cs typeface="Trebuchet MS"/>
              <a:sym typeface="Trebuchet M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0" name="Shape 2130"/>
        <p:cNvGrpSpPr/>
        <p:nvPr/>
      </p:nvGrpSpPr>
      <p:grpSpPr>
        <a:xfrm>
          <a:off x="0" y="0"/>
          <a:ext cx="0" cy="0"/>
          <a:chOff x="0" y="0"/>
          <a:chExt cx="0" cy="0"/>
        </a:xfrm>
      </p:grpSpPr>
      <p:sp>
        <p:nvSpPr>
          <p:cNvPr id="2131" name="Google Shape;2131;p37"/>
          <p:cNvSpPr txBox="1"/>
          <p:nvPr>
            <p:ph idx="1" type="body"/>
          </p:nvPr>
        </p:nvSpPr>
        <p:spPr>
          <a:xfrm>
            <a:off x="720000" y="1143700"/>
            <a:ext cx="7704000" cy="3513000"/>
          </a:xfrm>
          <a:prstGeom prst="rect">
            <a:avLst/>
          </a:prstGeom>
          <a:ln cap="flat" cmpd="sng" w="9525">
            <a:solidFill>
              <a:srgbClr val="FEFEFE"/>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1050">
              <a:solidFill>
                <a:srgbClr val="000000"/>
              </a:solidFill>
              <a:highlight>
                <a:srgbClr val="FFFFFF"/>
              </a:highlight>
              <a:latin typeface="Arial"/>
              <a:ea typeface="Arial"/>
              <a:cs typeface="Arial"/>
              <a:sym typeface="Arial"/>
            </a:endParaRPr>
          </a:p>
          <a:p>
            <a:pPr indent="0" lvl="0" marL="0" rtl="0" algn="l">
              <a:spcBef>
                <a:spcPts val="1600"/>
              </a:spcBef>
              <a:spcAft>
                <a:spcPts val="0"/>
              </a:spcAft>
              <a:buNone/>
            </a:pPr>
            <a:r>
              <a:rPr lang="en" sz="2300">
                <a:solidFill>
                  <a:srgbClr val="000000"/>
                </a:solidFill>
                <a:highlight>
                  <a:srgbClr val="FFFFFF"/>
                </a:highlight>
                <a:latin typeface="Trebuchet MS"/>
                <a:ea typeface="Trebuchet MS"/>
                <a:cs typeface="Trebuchet MS"/>
                <a:sym typeface="Trebuchet MS"/>
              </a:rPr>
              <a:t>DEVELOP A  CLASSIFIER TO HELP PREDICT THE STATUS OF WATER WELL PUMPS</a:t>
            </a:r>
            <a:r>
              <a:rPr lang="en" sz="2000">
                <a:solidFill>
                  <a:srgbClr val="000000"/>
                </a:solidFill>
                <a:highlight>
                  <a:srgbClr val="FFFFFF"/>
                </a:highlight>
                <a:latin typeface="Trebuchet MS"/>
                <a:ea typeface="Trebuchet MS"/>
                <a:cs typeface="Trebuchet MS"/>
                <a:sym typeface="Trebuchet MS"/>
              </a:rPr>
              <a:t>.</a:t>
            </a:r>
            <a:endParaRPr sz="2000">
              <a:solidFill>
                <a:srgbClr val="000000"/>
              </a:solidFill>
              <a:highlight>
                <a:srgbClr val="FFFFFF"/>
              </a:highlight>
              <a:latin typeface="Trebuchet MS"/>
              <a:ea typeface="Trebuchet MS"/>
              <a:cs typeface="Trebuchet MS"/>
              <a:sym typeface="Trebuchet MS"/>
            </a:endParaRPr>
          </a:p>
          <a:p>
            <a:pPr indent="-349250" lvl="0" marL="457200" rtl="0" algn="l">
              <a:spcBef>
                <a:spcPts val="1600"/>
              </a:spcBef>
              <a:spcAft>
                <a:spcPts val="0"/>
              </a:spcAft>
              <a:buClr>
                <a:srgbClr val="000000"/>
              </a:buClr>
              <a:buSzPts val="1900"/>
              <a:buFont typeface="Comic Sans MS"/>
              <a:buChar char="●"/>
            </a:pPr>
            <a:r>
              <a:rPr i="1" lang="en" sz="1900">
                <a:solidFill>
                  <a:srgbClr val="000000"/>
                </a:solidFill>
                <a:highlight>
                  <a:srgbClr val="FFFFFF"/>
                </a:highlight>
                <a:latin typeface="Comic Sans MS"/>
                <a:ea typeface="Comic Sans MS"/>
                <a:cs typeface="Comic Sans MS"/>
                <a:sym typeface="Comic Sans MS"/>
              </a:rPr>
              <a:t> Functional status</a:t>
            </a:r>
            <a:endParaRPr i="1" sz="1900">
              <a:solidFill>
                <a:srgbClr val="000000"/>
              </a:solidFill>
              <a:highlight>
                <a:srgbClr val="FFFFFF"/>
              </a:highlight>
              <a:latin typeface="Comic Sans MS"/>
              <a:ea typeface="Comic Sans MS"/>
              <a:cs typeface="Comic Sans MS"/>
              <a:sym typeface="Comic Sans MS"/>
            </a:endParaRPr>
          </a:p>
          <a:p>
            <a:pPr indent="-349250" lvl="0" marL="457200" rtl="0" algn="l">
              <a:spcBef>
                <a:spcPts val="0"/>
              </a:spcBef>
              <a:spcAft>
                <a:spcPts val="0"/>
              </a:spcAft>
              <a:buClr>
                <a:srgbClr val="000000"/>
              </a:buClr>
              <a:buSzPts val="1900"/>
              <a:buFont typeface="Comic Sans MS"/>
              <a:buChar char="●"/>
            </a:pPr>
            <a:r>
              <a:rPr i="1" lang="en" sz="1900">
                <a:solidFill>
                  <a:srgbClr val="000000"/>
                </a:solidFill>
                <a:highlight>
                  <a:srgbClr val="FFFFFF"/>
                </a:highlight>
                <a:latin typeface="Comic Sans MS"/>
                <a:ea typeface="Comic Sans MS"/>
                <a:cs typeface="Comic Sans MS"/>
                <a:sym typeface="Comic Sans MS"/>
              </a:rPr>
              <a:t>Functional but need repairs status</a:t>
            </a:r>
            <a:endParaRPr i="1" sz="1900">
              <a:solidFill>
                <a:srgbClr val="000000"/>
              </a:solidFill>
              <a:highlight>
                <a:srgbClr val="FFFFFF"/>
              </a:highlight>
              <a:latin typeface="Comic Sans MS"/>
              <a:ea typeface="Comic Sans MS"/>
              <a:cs typeface="Comic Sans MS"/>
              <a:sym typeface="Comic Sans MS"/>
            </a:endParaRPr>
          </a:p>
          <a:p>
            <a:pPr indent="-349250" lvl="0" marL="457200" rtl="0" algn="l">
              <a:spcBef>
                <a:spcPts val="0"/>
              </a:spcBef>
              <a:spcAft>
                <a:spcPts val="0"/>
              </a:spcAft>
              <a:buClr>
                <a:srgbClr val="000000"/>
              </a:buClr>
              <a:buSzPts val="1900"/>
              <a:buFont typeface="Comic Sans MS"/>
              <a:buChar char="●"/>
            </a:pPr>
            <a:r>
              <a:rPr i="1" lang="en" sz="1900">
                <a:solidFill>
                  <a:srgbClr val="000000"/>
                </a:solidFill>
                <a:highlight>
                  <a:srgbClr val="FFFFFF"/>
                </a:highlight>
                <a:latin typeface="Comic Sans MS"/>
                <a:ea typeface="Comic Sans MS"/>
                <a:cs typeface="Comic Sans MS"/>
                <a:sym typeface="Comic Sans MS"/>
              </a:rPr>
              <a:t>Non-functional status</a:t>
            </a:r>
            <a:endParaRPr i="1" sz="1900">
              <a:solidFill>
                <a:srgbClr val="000000"/>
              </a:solidFill>
              <a:highlight>
                <a:srgbClr val="FFFFFF"/>
              </a:highlight>
              <a:latin typeface="Comic Sans MS"/>
              <a:ea typeface="Comic Sans MS"/>
              <a:cs typeface="Comic Sans MS"/>
              <a:sym typeface="Comic Sans MS"/>
            </a:endParaRPr>
          </a:p>
        </p:txBody>
      </p:sp>
      <p:sp>
        <p:nvSpPr>
          <p:cNvPr id="2132" name="Google Shape;2132;p37"/>
          <p:cNvSpPr txBox="1"/>
          <p:nvPr>
            <p:ph type="ctrTitle"/>
          </p:nvPr>
        </p:nvSpPr>
        <p:spPr>
          <a:xfrm>
            <a:off x="736646" y="373025"/>
            <a:ext cx="76725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Business Problem</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6" name="Shape 2136"/>
        <p:cNvGrpSpPr/>
        <p:nvPr/>
      </p:nvGrpSpPr>
      <p:grpSpPr>
        <a:xfrm>
          <a:off x="0" y="0"/>
          <a:ext cx="0" cy="0"/>
          <a:chOff x="0" y="0"/>
          <a:chExt cx="0" cy="0"/>
        </a:xfrm>
      </p:grpSpPr>
      <p:sp>
        <p:nvSpPr>
          <p:cNvPr id="2137" name="Google Shape;2137;p38"/>
          <p:cNvSpPr txBox="1"/>
          <p:nvPr>
            <p:ph idx="1" type="subTitle"/>
          </p:nvPr>
        </p:nvSpPr>
        <p:spPr>
          <a:xfrm>
            <a:off x="128525" y="1703775"/>
            <a:ext cx="5473200" cy="2379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150">
                <a:solidFill>
                  <a:srgbClr val="000000"/>
                </a:solidFill>
                <a:highlight>
                  <a:srgbClr val="FFFFFF"/>
                </a:highlight>
                <a:latin typeface="Arial"/>
                <a:ea typeface="Arial"/>
                <a:cs typeface="Arial"/>
                <a:sym typeface="Arial"/>
              </a:rPr>
              <a:t>The data at our disposal comes from Taarifa and the Tanzanian Ministry of Water.</a:t>
            </a:r>
            <a:endParaRPr sz="2150">
              <a:solidFill>
                <a:srgbClr val="000000"/>
              </a:solidFill>
              <a:highlight>
                <a:srgbClr val="FFFFFF"/>
              </a:highlight>
              <a:latin typeface="Arial"/>
              <a:ea typeface="Arial"/>
              <a:cs typeface="Arial"/>
              <a:sym typeface="Arial"/>
            </a:endParaRPr>
          </a:p>
          <a:p>
            <a:pPr indent="0" lvl="0" marL="0" rtl="0" algn="l">
              <a:spcBef>
                <a:spcPts val="0"/>
              </a:spcBef>
              <a:spcAft>
                <a:spcPts val="0"/>
              </a:spcAft>
              <a:buNone/>
            </a:pPr>
            <a:r>
              <a:t/>
            </a:r>
            <a:endParaRPr sz="2150">
              <a:solidFill>
                <a:srgbClr val="000000"/>
              </a:solidFill>
              <a:highlight>
                <a:srgbClr val="FFFFFF"/>
              </a:highlight>
              <a:latin typeface="Arial"/>
              <a:ea typeface="Arial"/>
              <a:cs typeface="Arial"/>
              <a:sym typeface="Arial"/>
            </a:endParaRPr>
          </a:p>
          <a:p>
            <a:pPr indent="0" lvl="0" marL="0" rtl="0" algn="l">
              <a:spcBef>
                <a:spcPts val="0"/>
              </a:spcBef>
              <a:spcAft>
                <a:spcPts val="0"/>
              </a:spcAft>
              <a:buNone/>
            </a:pPr>
            <a:r>
              <a:rPr lang="en" sz="2050">
                <a:solidFill>
                  <a:srgbClr val="000000"/>
                </a:solidFill>
                <a:highlight>
                  <a:srgbClr val="FFFFFF"/>
                </a:highlight>
                <a:latin typeface="Arial"/>
                <a:ea typeface="Arial"/>
                <a:cs typeface="Arial"/>
                <a:sym typeface="Arial"/>
              </a:rPr>
              <a:t>The target (status_group) has three categories making this a ternary classification problem by default.</a:t>
            </a:r>
            <a:endParaRPr sz="2850">
              <a:solidFill>
                <a:srgbClr val="000000"/>
              </a:solidFill>
              <a:highlight>
                <a:srgbClr val="FFFFFF"/>
              </a:highlight>
              <a:latin typeface="Arial"/>
              <a:ea typeface="Arial"/>
              <a:cs typeface="Arial"/>
              <a:sym typeface="Arial"/>
            </a:endParaRPr>
          </a:p>
          <a:p>
            <a:pPr indent="0" lvl="0" marL="0" rtl="0" algn="l">
              <a:spcBef>
                <a:spcPts val="0"/>
              </a:spcBef>
              <a:spcAft>
                <a:spcPts val="0"/>
              </a:spcAft>
              <a:buNone/>
            </a:pPr>
            <a:r>
              <a:t/>
            </a:r>
            <a:endParaRPr sz="1850">
              <a:solidFill>
                <a:srgbClr val="000000"/>
              </a:solidFill>
              <a:highlight>
                <a:srgbClr val="FFFFFF"/>
              </a:highlight>
              <a:latin typeface="Arial"/>
              <a:ea typeface="Arial"/>
              <a:cs typeface="Arial"/>
              <a:sym typeface="Arial"/>
            </a:endParaRPr>
          </a:p>
          <a:p>
            <a:pPr indent="0" lvl="0" marL="0" rtl="0" algn="l">
              <a:spcBef>
                <a:spcPts val="0"/>
              </a:spcBef>
              <a:spcAft>
                <a:spcPts val="0"/>
              </a:spcAft>
              <a:buNone/>
            </a:pPr>
            <a:r>
              <a:t/>
            </a:r>
            <a:endParaRPr sz="1850">
              <a:solidFill>
                <a:srgbClr val="000000"/>
              </a:solidFill>
              <a:highlight>
                <a:srgbClr val="FFFFFF"/>
              </a:highlight>
              <a:latin typeface="Arial"/>
              <a:ea typeface="Arial"/>
              <a:cs typeface="Arial"/>
              <a:sym typeface="Arial"/>
            </a:endParaRPr>
          </a:p>
          <a:p>
            <a:pPr indent="0" lvl="0" marL="0" rtl="0" algn="l">
              <a:spcBef>
                <a:spcPts val="0"/>
              </a:spcBef>
              <a:spcAft>
                <a:spcPts val="0"/>
              </a:spcAft>
              <a:buNone/>
            </a:pPr>
            <a:r>
              <a:t/>
            </a:r>
            <a:endParaRPr sz="2750">
              <a:solidFill>
                <a:srgbClr val="000000"/>
              </a:solidFill>
              <a:highlight>
                <a:srgbClr val="FFFFFF"/>
              </a:highlight>
              <a:latin typeface="Arial"/>
              <a:ea typeface="Arial"/>
              <a:cs typeface="Arial"/>
              <a:sym typeface="Arial"/>
            </a:endParaRPr>
          </a:p>
        </p:txBody>
      </p:sp>
      <p:pic>
        <p:nvPicPr>
          <p:cNvPr id="2138" name="Google Shape;2138;p38"/>
          <p:cNvPicPr preferRelativeResize="0"/>
          <p:nvPr/>
        </p:nvPicPr>
        <p:blipFill rotWithShape="1">
          <a:blip r:embed="rId3">
            <a:alphaModFix/>
          </a:blip>
          <a:srcRect b="0" l="17618" r="40552" t="0"/>
          <a:stretch/>
        </p:blipFill>
        <p:spPr>
          <a:xfrm>
            <a:off x="5601723" y="540000"/>
            <a:ext cx="2554500" cy="4063500"/>
          </a:xfrm>
          <a:prstGeom prst="ellipse">
            <a:avLst/>
          </a:prstGeom>
          <a:noFill/>
          <a:ln>
            <a:noFill/>
          </a:ln>
        </p:spPr>
      </p:pic>
      <p:sp>
        <p:nvSpPr>
          <p:cNvPr id="2139" name="Google Shape;2139;p38"/>
          <p:cNvSpPr/>
          <p:nvPr/>
        </p:nvSpPr>
        <p:spPr>
          <a:xfrm>
            <a:off x="4566955" y="-2521549"/>
            <a:ext cx="4624024" cy="7256966"/>
          </a:xfrm>
          <a:custGeom>
            <a:rect b="b" l="l" r="r" t="t"/>
            <a:pathLst>
              <a:path extrusionOk="0" h="94461" w="55812">
                <a:moveTo>
                  <a:pt x="36054" y="83719"/>
                </a:moveTo>
                <a:cubicBezTo>
                  <a:pt x="36059" y="85810"/>
                  <a:pt x="36230" y="87883"/>
                  <a:pt x="36585" y="89937"/>
                </a:cubicBezTo>
                <a:cubicBezTo>
                  <a:pt x="36680" y="90449"/>
                  <a:pt x="36775" y="90942"/>
                  <a:pt x="36888" y="91454"/>
                </a:cubicBezTo>
                <a:cubicBezTo>
                  <a:pt x="36926" y="91719"/>
                  <a:pt x="37002" y="91984"/>
                  <a:pt x="37059" y="92250"/>
                </a:cubicBezTo>
                <a:cubicBezTo>
                  <a:pt x="37097" y="92439"/>
                  <a:pt x="37305" y="92856"/>
                  <a:pt x="37211" y="93046"/>
                </a:cubicBezTo>
                <a:cubicBezTo>
                  <a:pt x="37154" y="93160"/>
                  <a:pt x="36831" y="93255"/>
                  <a:pt x="36718" y="93311"/>
                </a:cubicBezTo>
                <a:cubicBezTo>
                  <a:pt x="36509" y="93425"/>
                  <a:pt x="36282" y="93539"/>
                  <a:pt x="36035" y="93634"/>
                </a:cubicBezTo>
                <a:cubicBezTo>
                  <a:pt x="35599" y="93804"/>
                  <a:pt x="35144" y="93937"/>
                  <a:pt x="34689" y="93994"/>
                </a:cubicBezTo>
                <a:cubicBezTo>
                  <a:pt x="34597" y="94004"/>
                  <a:pt x="34505" y="94009"/>
                  <a:pt x="34414" y="94009"/>
                </a:cubicBezTo>
                <a:cubicBezTo>
                  <a:pt x="33623" y="94009"/>
                  <a:pt x="32889" y="93638"/>
                  <a:pt x="32566" y="92856"/>
                </a:cubicBezTo>
                <a:cubicBezTo>
                  <a:pt x="32244" y="92041"/>
                  <a:pt x="32471" y="91093"/>
                  <a:pt x="32756" y="90297"/>
                </a:cubicBezTo>
                <a:cubicBezTo>
                  <a:pt x="33362" y="88572"/>
                  <a:pt x="34234" y="86923"/>
                  <a:pt x="35125" y="85331"/>
                </a:cubicBezTo>
                <a:cubicBezTo>
                  <a:pt x="35426" y="84788"/>
                  <a:pt x="35736" y="84251"/>
                  <a:pt x="36054" y="83719"/>
                </a:cubicBezTo>
                <a:close/>
                <a:moveTo>
                  <a:pt x="43850" y="72899"/>
                </a:moveTo>
                <a:cubicBezTo>
                  <a:pt x="43926" y="74041"/>
                  <a:pt x="43988" y="75183"/>
                  <a:pt x="44035" y="76326"/>
                </a:cubicBezTo>
                <a:cubicBezTo>
                  <a:pt x="44111" y="78487"/>
                  <a:pt x="44149" y="80629"/>
                  <a:pt x="44130" y="82790"/>
                </a:cubicBezTo>
                <a:cubicBezTo>
                  <a:pt x="44111" y="83871"/>
                  <a:pt x="44092" y="84970"/>
                  <a:pt x="44054" y="86051"/>
                </a:cubicBezTo>
                <a:cubicBezTo>
                  <a:pt x="44016" y="87037"/>
                  <a:pt x="44092" y="88117"/>
                  <a:pt x="43864" y="89065"/>
                </a:cubicBezTo>
                <a:cubicBezTo>
                  <a:pt x="43789" y="89463"/>
                  <a:pt x="43599" y="89823"/>
                  <a:pt x="43334" y="90127"/>
                </a:cubicBezTo>
                <a:cubicBezTo>
                  <a:pt x="43194" y="90249"/>
                  <a:pt x="43052" y="90301"/>
                  <a:pt x="42914" y="90301"/>
                </a:cubicBezTo>
                <a:cubicBezTo>
                  <a:pt x="42585" y="90301"/>
                  <a:pt x="42287" y="90001"/>
                  <a:pt x="42139" y="89653"/>
                </a:cubicBezTo>
                <a:cubicBezTo>
                  <a:pt x="41874" y="88970"/>
                  <a:pt x="41760" y="88193"/>
                  <a:pt x="41609" y="87473"/>
                </a:cubicBezTo>
                <a:cubicBezTo>
                  <a:pt x="41324" y="86165"/>
                  <a:pt x="41021" y="84724"/>
                  <a:pt x="40149" y="83643"/>
                </a:cubicBezTo>
                <a:cubicBezTo>
                  <a:pt x="39770" y="83169"/>
                  <a:pt x="39277" y="82809"/>
                  <a:pt x="38708" y="82582"/>
                </a:cubicBezTo>
                <a:cubicBezTo>
                  <a:pt x="38695" y="82577"/>
                  <a:pt x="38683" y="82574"/>
                  <a:pt x="38671" y="82574"/>
                </a:cubicBezTo>
                <a:cubicBezTo>
                  <a:pt x="38594" y="82574"/>
                  <a:pt x="38540" y="82668"/>
                  <a:pt x="38557" y="82733"/>
                </a:cubicBezTo>
                <a:cubicBezTo>
                  <a:pt x="38917" y="84667"/>
                  <a:pt x="39277" y="86601"/>
                  <a:pt x="39618" y="88534"/>
                </a:cubicBezTo>
                <a:lnTo>
                  <a:pt x="40149" y="91397"/>
                </a:lnTo>
                <a:cubicBezTo>
                  <a:pt x="40263" y="92136"/>
                  <a:pt x="40452" y="92875"/>
                  <a:pt x="40187" y="93596"/>
                </a:cubicBezTo>
                <a:cubicBezTo>
                  <a:pt x="40092" y="93861"/>
                  <a:pt x="39921" y="94183"/>
                  <a:pt x="39618" y="94240"/>
                </a:cubicBezTo>
                <a:cubicBezTo>
                  <a:pt x="39604" y="94243"/>
                  <a:pt x="39590" y="94244"/>
                  <a:pt x="39576" y="94244"/>
                </a:cubicBezTo>
                <a:cubicBezTo>
                  <a:pt x="39294" y="94244"/>
                  <a:pt x="39081" y="93717"/>
                  <a:pt x="38955" y="93482"/>
                </a:cubicBezTo>
                <a:cubicBezTo>
                  <a:pt x="38670" y="92856"/>
                  <a:pt x="38462" y="92193"/>
                  <a:pt x="38348" y="91511"/>
                </a:cubicBezTo>
                <a:cubicBezTo>
                  <a:pt x="38083" y="90146"/>
                  <a:pt x="38045" y="88762"/>
                  <a:pt x="37855" y="87397"/>
                </a:cubicBezTo>
                <a:cubicBezTo>
                  <a:pt x="37647" y="85994"/>
                  <a:pt x="37230" y="84610"/>
                  <a:pt x="36244" y="83549"/>
                </a:cubicBezTo>
                <a:cubicBezTo>
                  <a:pt x="36227" y="83526"/>
                  <a:pt x="36203" y="83515"/>
                  <a:pt x="36178" y="83514"/>
                </a:cubicBezTo>
                <a:lnTo>
                  <a:pt x="36178" y="83514"/>
                </a:lnTo>
                <a:cubicBezTo>
                  <a:pt x="38436" y="79777"/>
                  <a:pt x="41102" y="76305"/>
                  <a:pt x="43850" y="72899"/>
                </a:cubicBezTo>
                <a:close/>
                <a:moveTo>
                  <a:pt x="124" y="0"/>
                </a:moveTo>
                <a:cubicBezTo>
                  <a:pt x="60" y="0"/>
                  <a:pt x="1" y="49"/>
                  <a:pt x="36" y="119"/>
                </a:cubicBezTo>
                <a:lnTo>
                  <a:pt x="17" y="119"/>
                </a:lnTo>
                <a:cubicBezTo>
                  <a:pt x="2955" y="8498"/>
                  <a:pt x="5989" y="16839"/>
                  <a:pt x="9135" y="25123"/>
                </a:cubicBezTo>
                <a:cubicBezTo>
                  <a:pt x="9894" y="27152"/>
                  <a:pt x="10671" y="29180"/>
                  <a:pt x="11467" y="31208"/>
                </a:cubicBezTo>
                <a:cubicBezTo>
                  <a:pt x="12168" y="33028"/>
                  <a:pt x="12794" y="34905"/>
                  <a:pt x="13647" y="36649"/>
                </a:cubicBezTo>
                <a:cubicBezTo>
                  <a:pt x="14292" y="37976"/>
                  <a:pt x="15221" y="39246"/>
                  <a:pt x="16623" y="39796"/>
                </a:cubicBezTo>
                <a:cubicBezTo>
                  <a:pt x="17283" y="40054"/>
                  <a:pt x="17979" y="40142"/>
                  <a:pt x="18690" y="40142"/>
                </a:cubicBezTo>
                <a:cubicBezTo>
                  <a:pt x="19959" y="40142"/>
                  <a:pt x="21272" y="39862"/>
                  <a:pt x="22500" y="39777"/>
                </a:cubicBezTo>
                <a:cubicBezTo>
                  <a:pt x="23246" y="39726"/>
                  <a:pt x="23995" y="39701"/>
                  <a:pt x="24747" y="39701"/>
                </a:cubicBezTo>
                <a:cubicBezTo>
                  <a:pt x="26249" y="39701"/>
                  <a:pt x="27757" y="39802"/>
                  <a:pt x="29249" y="40004"/>
                </a:cubicBezTo>
                <a:cubicBezTo>
                  <a:pt x="31106" y="40270"/>
                  <a:pt x="33021" y="40668"/>
                  <a:pt x="34727" y="41502"/>
                </a:cubicBezTo>
                <a:cubicBezTo>
                  <a:pt x="36433" y="42317"/>
                  <a:pt x="37836" y="43682"/>
                  <a:pt x="38708" y="45350"/>
                </a:cubicBezTo>
                <a:cubicBezTo>
                  <a:pt x="39580" y="46981"/>
                  <a:pt x="40054" y="48782"/>
                  <a:pt x="40471" y="50545"/>
                </a:cubicBezTo>
                <a:cubicBezTo>
                  <a:pt x="42179" y="57664"/>
                  <a:pt x="43282" y="64918"/>
                  <a:pt x="43803" y="72216"/>
                </a:cubicBezTo>
                <a:lnTo>
                  <a:pt x="43803" y="72216"/>
                </a:lnTo>
                <a:cubicBezTo>
                  <a:pt x="43494" y="72599"/>
                  <a:pt x="43186" y="72983"/>
                  <a:pt x="42879" y="73369"/>
                </a:cubicBezTo>
                <a:cubicBezTo>
                  <a:pt x="40831" y="75966"/>
                  <a:pt x="38822" y="78601"/>
                  <a:pt x="37021" y="81387"/>
                </a:cubicBezTo>
                <a:cubicBezTo>
                  <a:pt x="35277" y="84098"/>
                  <a:pt x="33571" y="87018"/>
                  <a:pt x="32471" y="90070"/>
                </a:cubicBezTo>
                <a:cubicBezTo>
                  <a:pt x="31997" y="91359"/>
                  <a:pt x="31770" y="93198"/>
                  <a:pt x="33154" y="94013"/>
                </a:cubicBezTo>
                <a:cubicBezTo>
                  <a:pt x="33534" y="94235"/>
                  <a:pt x="33946" y="94326"/>
                  <a:pt x="34367" y="94326"/>
                </a:cubicBezTo>
                <a:cubicBezTo>
                  <a:pt x="35456" y="94326"/>
                  <a:pt x="36609" y="93717"/>
                  <a:pt x="37457" y="93198"/>
                </a:cubicBezTo>
                <a:cubicBezTo>
                  <a:pt x="37514" y="93160"/>
                  <a:pt x="37533" y="93103"/>
                  <a:pt x="37514" y="93046"/>
                </a:cubicBezTo>
                <a:cubicBezTo>
                  <a:pt x="36725" y="90076"/>
                  <a:pt x="36309" y="87016"/>
                  <a:pt x="36300" y="83937"/>
                </a:cubicBezTo>
                <a:lnTo>
                  <a:pt x="36300" y="83937"/>
                </a:lnTo>
                <a:cubicBezTo>
                  <a:pt x="38208" y="86250"/>
                  <a:pt x="37579" y="89653"/>
                  <a:pt x="38348" y="92383"/>
                </a:cubicBezTo>
                <a:cubicBezTo>
                  <a:pt x="38500" y="93065"/>
                  <a:pt x="38803" y="93710"/>
                  <a:pt x="39201" y="94297"/>
                </a:cubicBezTo>
                <a:cubicBezTo>
                  <a:pt x="39289" y="94413"/>
                  <a:pt x="39407" y="94460"/>
                  <a:pt x="39532" y="94460"/>
                </a:cubicBezTo>
                <a:cubicBezTo>
                  <a:pt x="39756" y="94460"/>
                  <a:pt x="40003" y="94309"/>
                  <a:pt x="40149" y="94127"/>
                </a:cubicBezTo>
                <a:cubicBezTo>
                  <a:pt x="40490" y="93728"/>
                  <a:pt x="40566" y="93103"/>
                  <a:pt x="40547" y="92591"/>
                </a:cubicBezTo>
                <a:cubicBezTo>
                  <a:pt x="40509" y="91681"/>
                  <a:pt x="40244" y="90752"/>
                  <a:pt x="40092" y="89861"/>
                </a:cubicBezTo>
                <a:cubicBezTo>
                  <a:pt x="39670" y="87551"/>
                  <a:pt x="39266" y="85241"/>
                  <a:pt x="38846" y="82914"/>
                </a:cubicBezTo>
                <a:lnTo>
                  <a:pt x="38846" y="82914"/>
                </a:lnTo>
                <a:cubicBezTo>
                  <a:pt x="40217" y="83575"/>
                  <a:pt x="40753" y="85091"/>
                  <a:pt x="41116" y="86487"/>
                </a:cubicBezTo>
                <a:cubicBezTo>
                  <a:pt x="41305" y="87245"/>
                  <a:pt x="41438" y="88022"/>
                  <a:pt x="41628" y="88781"/>
                </a:cubicBezTo>
                <a:cubicBezTo>
                  <a:pt x="41760" y="89349"/>
                  <a:pt x="41874" y="90146"/>
                  <a:pt x="42443" y="90468"/>
                </a:cubicBezTo>
                <a:cubicBezTo>
                  <a:pt x="42589" y="90550"/>
                  <a:pt x="42735" y="90587"/>
                  <a:pt x="42876" y="90587"/>
                </a:cubicBezTo>
                <a:cubicBezTo>
                  <a:pt x="43193" y="90587"/>
                  <a:pt x="43484" y="90402"/>
                  <a:pt x="43694" y="90127"/>
                </a:cubicBezTo>
                <a:cubicBezTo>
                  <a:pt x="44168" y="89539"/>
                  <a:pt x="44225" y="88781"/>
                  <a:pt x="44263" y="88060"/>
                </a:cubicBezTo>
                <a:cubicBezTo>
                  <a:pt x="44376" y="85842"/>
                  <a:pt x="44433" y="83624"/>
                  <a:pt x="44433" y="81425"/>
                </a:cubicBezTo>
                <a:cubicBezTo>
                  <a:pt x="44433" y="78462"/>
                  <a:pt x="44333" y="75502"/>
                  <a:pt x="44134" y="72549"/>
                </a:cubicBezTo>
                <a:lnTo>
                  <a:pt x="44134" y="72549"/>
                </a:lnTo>
                <a:cubicBezTo>
                  <a:pt x="45525" y="70831"/>
                  <a:pt x="46934" y="69129"/>
                  <a:pt x="48319" y="67416"/>
                </a:cubicBezTo>
                <a:cubicBezTo>
                  <a:pt x="50916" y="64213"/>
                  <a:pt x="53457" y="60952"/>
                  <a:pt x="55694" y="57464"/>
                </a:cubicBezTo>
                <a:cubicBezTo>
                  <a:pt x="55812" y="57293"/>
                  <a:pt x="55657" y="57122"/>
                  <a:pt x="55493" y="57122"/>
                </a:cubicBezTo>
                <a:cubicBezTo>
                  <a:pt x="55421" y="57122"/>
                  <a:pt x="55348" y="57155"/>
                  <a:pt x="55295" y="57236"/>
                </a:cubicBezTo>
                <a:cubicBezTo>
                  <a:pt x="51966" y="62402"/>
                  <a:pt x="47953" y="67087"/>
                  <a:pt x="44086" y="71866"/>
                </a:cubicBezTo>
                <a:lnTo>
                  <a:pt x="44086" y="71866"/>
                </a:lnTo>
                <a:cubicBezTo>
                  <a:pt x="43682" y="66321"/>
                  <a:pt x="42926" y="60806"/>
                  <a:pt x="41817" y="55360"/>
                </a:cubicBezTo>
                <a:cubicBezTo>
                  <a:pt x="41400" y="53255"/>
                  <a:pt x="40945" y="51132"/>
                  <a:pt x="40376" y="49066"/>
                </a:cubicBezTo>
                <a:cubicBezTo>
                  <a:pt x="39921" y="47379"/>
                  <a:pt x="39315" y="45673"/>
                  <a:pt x="38310" y="44213"/>
                </a:cubicBezTo>
                <a:cubicBezTo>
                  <a:pt x="36130" y="41104"/>
                  <a:pt x="32301" y="40175"/>
                  <a:pt x="28737" y="39739"/>
                </a:cubicBezTo>
                <a:cubicBezTo>
                  <a:pt x="27406" y="39567"/>
                  <a:pt x="26076" y="39485"/>
                  <a:pt x="24745" y="39485"/>
                </a:cubicBezTo>
                <a:cubicBezTo>
                  <a:pt x="23877" y="39485"/>
                  <a:pt x="23008" y="39520"/>
                  <a:pt x="22140" y="39587"/>
                </a:cubicBezTo>
                <a:cubicBezTo>
                  <a:pt x="21041" y="39680"/>
                  <a:pt x="19854" y="39911"/>
                  <a:pt x="18707" y="39911"/>
                </a:cubicBezTo>
                <a:cubicBezTo>
                  <a:pt x="17736" y="39911"/>
                  <a:pt x="16794" y="39745"/>
                  <a:pt x="15960" y="39189"/>
                </a:cubicBezTo>
                <a:cubicBezTo>
                  <a:pt x="14519" y="38204"/>
                  <a:pt x="13780" y="36479"/>
                  <a:pt x="13173" y="34924"/>
                </a:cubicBezTo>
                <a:cubicBezTo>
                  <a:pt x="12339" y="32820"/>
                  <a:pt x="11543" y="30735"/>
                  <a:pt x="10728" y="28630"/>
                </a:cubicBezTo>
                <a:cubicBezTo>
                  <a:pt x="7505" y="20194"/>
                  <a:pt x="4377" y="11721"/>
                  <a:pt x="1344" y="3228"/>
                </a:cubicBezTo>
                <a:cubicBezTo>
                  <a:pt x="965" y="2166"/>
                  <a:pt x="586" y="1124"/>
                  <a:pt x="226" y="62"/>
                </a:cubicBezTo>
                <a:cubicBezTo>
                  <a:pt x="204" y="19"/>
                  <a:pt x="163" y="0"/>
                  <a:pt x="124" y="0"/>
                </a:cubicBezTo>
                <a:close/>
              </a:path>
            </a:pathLst>
          </a:custGeom>
          <a:solidFill>
            <a:srgbClr val="1C5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38"/>
          <p:cNvSpPr txBox="1"/>
          <p:nvPr>
            <p:ph type="ctrTitle"/>
          </p:nvPr>
        </p:nvSpPr>
        <p:spPr>
          <a:xfrm>
            <a:off x="494650" y="160750"/>
            <a:ext cx="2604300" cy="63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DATA</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4" name="Shape 2144"/>
        <p:cNvGrpSpPr/>
        <p:nvPr/>
      </p:nvGrpSpPr>
      <p:grpSpPr>
        <a:xfrm>
          <a:off x="0" y="0"/>
          <a:ext cx="0" cy="0"/>
          <a:chOff x="0" y="0"/>
          <a:chExt cx="0" cy="0"/>
        </a:xfrm>
      </p:grpSpPr>
      <p:sp>
        <p:nvSpPr>
          <p:cNvPr id="2145" name="Google Shape;2145;p39"/>
          <p:cNvSpPr txBox="1"/>
          <p:nvPr>
            <p:ph idx="1" type="subTitle"/>
          </p:nvPr>
        </p:nvSpPr>
        <p:spPr>
          <a:xfrm flipH="1">
            <a:off x="3360325" y="2229650"/>
            <a:ext cx="4788900" cy="17811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Char char="●"/>
            </a:pPr>
            <a:r>
              <a:rPr b="1" i="1" lang="en" sz="2000"/>
              <a:t>DATA CLEANING</a:t>
            </a:r>
            <a:endParaRPr b="1" i="1" sz="2000"/>
          </a:p>
          <a:p>
            <a:pPr indent="-342900" lvl="0" marL="457200" rtl="0" algn="l">
              <a:spcBef>
                <a:spcPts val="0"/>
              </a:spcBef>
              <a:spcAft>
                <a:spcPts val="0"/>
              </a:spcAft>
              <a:buSzPts val="1800"/>
              <a:buChar char="●"/>
            </a:pPr>
            <a:r>
              <a:rPr b="1" i="1" lang="en" sz="2000"/>
              <a:t>EDA</a:t>
            </a:r>
            <a:endParaRPr b="1" i="1" sz="2000"/>
          </a:p>
          <a:p>
            <a:pPr indent="-342900" lvl="0" marL="457200" rtl="0" algn="l">
              <a:spcBef>
                <a:spcPts val="0"/>
              </a:spcBef>
              <a:spcAft>
                <a:spcPts val="0"/>
              </a:spcAft>
              <a:buSzPts val="1800"/>
              <a:buChar char="●"/>
            </a:pPr>
            <a:r>
              <a:rPr b="1" i="1" lang="en" sz="2000"/>
              <a:t>MODELING</a:t>
            </a:r>
            <a:endParaRPr b="1" i="1" sz="2000"/>
          </a:p>
          <a:p>
            <a:pPr indent="-342900" lvl="0" marL="914400" rtl="0" algn="l">
              <a:spcBef>
                <a:spcPts val="0"/>
              </a:spcBef>
              <a:spcAft>
                <a:spcPts val="0"/>
              </a:spcAft>
              <a:buSzPts val="1800"/>
              <a:buChar char="●"/>
            </a:pPr>
            <a:r>
              <a:rPr b="1" i="1" lang="en" sz="2000"/>
              <a:t>SIMPLE MODELS</a:t>
            </a:r>
            <a:endParaRPr b="1" i="1" sz="2000"/>
          </a:p>
          <a:p>
            <a:pPr indent="-342900" lvl="0" marL="914400" rtl="0" algn="l">
              <a:spcBef>
                <a:spcPts val="0"/>
              </a:spcBef>
              <a:spcAft>
                <a:spcPts val="0"/>
              </a:spcAft>
              <a:buSzPts val="1800"/>
              <a:buChar char="●"/>
            </a:pPr>
            <a:r>
              <a:rPr b="1" i="1" lang="en" sz="2000"/>
              <a:t>TUNED AND COMPLEX MODELS</a:t>
            </a:r>
            <a:endParaRPr b="1" i="1" sz="2000"/>
          </a:p>
          <a:p>
            <a:pPr indent="-342900" lvl="0" marL="914400" rtl="0" algn="l">
              <a:spcBef>
                <a:spcPts val="0"/>
              </a:spcBef>
              <a:spcAft>
                <a:spcPts val="0"/>
              </a:spcAft>
              <a:buSzPts val="1800"/>
              <a:buChar char="●"/>
            </a:pPr>
            <a:r>
              <a:rPr b="1" i="1" lang="en" sz="2000"/>
              <a:t>MODEL SELECTION</a:t>
            </a:r>
            <a:endParaRPr b="1" i="1" sz="2000"/>
          </a:p>
          <a:p>
            <a:pPr indent="-342900" lvl="0" marL="914400" rtl="0" algn="l">
              <a:spcBef>
                <a:spcPts val="0"/>
              </a:spcBef>
              <a:spcAft>
                <a:spcPts val="0"/>
              </a:spcAft>
              <a:buSzPts val="1800"/>
              <a:buChar char="●"/>
            </a:pPr>
            <a:r>
              <a:rPr b="1" i="1" lang="en" sz="2000"/>
              <a:t>INTERPRETATION</a:t>
            </a:r>
            <a:endParaRPr b="1" i="1" sz="2000"/>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2146" name="Google Shape;2146;p39"/>
          <p:cNvSpPr txBox="1"/>
          <p:nvPr>
            <p:ph type="ctrTitle"/>
          </p:nvPr>
        </p:nvSpPr>
        <p:spPr>
          <a:xfrm flipH="1">
            <a:off x="3633550" y="272275"/>
            <a:ext cx="4429200" cy="934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MODEL </a:t>
            </a:r>
            <a:r>
              <a:rPr lang="en"/>
              <a:t>DEVELOPMENT</a:t>
            </a:r>
            <a:endParaRPr/>
          </a:p>
        </p:txBody>
      </p:sp>
      <p:pic>
        <p:nvPicPr>
          <p:cNvPr id="2147" name="Google Shape;2147;p39"/>
          <p:cNvPicPr preferRelativeResize="0"/>
          <p:nvPr/>
        </p:nvPicPr>
        <p:blipFill rotWithShape="1">
          <a:blip r:embed="rId3">
            <a:alphaModFix/>
          </a:blip>
          <a:srcRect b="4750" l="33904" r="24185" t="-4750"/>
          <a:stretch/>
        </p:blipFill>
        <p:spPr>
          <a:xfrm>
            <a:off x="119326" y="540000"/>
            <a:ext cx="2554500" cy="4063500"/>
          </a:xfrm>
          <a:prstGeom prst="ellipse">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1" name="Shape 2151"/>
        <p:cNvGrpSpPr/>
        <p:nvPr/>
      </p:nvGrpSpPr>
      <p:grpSpPr>
        <a:xfrm>
          <a:off x="0" y="0"/>
          <a:ext cx="0" cy="0"/>
          <a:chOff x="0" y="0"/>
          <a:chExt cx="0" cy="0"/>
        </a:xfrm>
      </p:grpSpPr>
      <p:sp>
        <p:nvSpPr>
          <p:cNvPr id="2152" name="Google Shape;2152;p40"/>
          <p:cNvSpPr txBox="1"/>
          <p:nvPr/>
        </p:nvSpPr>
        <p:spPr>
          <a:xfrm>
            <a:off x="3250801" y="106625"/>
            <a:ext cx="4027200" cy="68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300">
                <a:solidFill>
                  <a:schemeClr val="dk2"/>
                </a:solidFill>
                <a:latin typeface="Overpass Black"/>
                <a:ea typeface="Overpass Black"/>
                <a:cs typeface="Overpass Black"/>
                <a:sym typeface="Overpass Black"/>
              </a:rPr>
              <a:t>MODEL SELECTION</a:t>
            </a:r>
            <a:endParaRPr sz="2300">
              <a:solidFill>
                <a:schemeClr val="dk2"/>
              </a:solidFill>
              <a:latin typeface="Overpass Black"/>
              <a:ea typeface="Overpass Black"/>
              <a:cs typeface="Overpass Black"/>
              <a:sym typeface="Overpass Black"/>
            </a:endParaRPr>
          </a:p>
        </p:txBody>
      </p:sp>
      <p:pic>
        <p:nvPicPr>
          <p:cNvPr id="2153" name="Google Shape;2153;p40"/>
          <p:cNvPicPr preferRelativeResize="0"/>
          <p:nvPr/>
        </p:nvPicPr>
        <p:blipFill>
          <a:blip r:embed="rId3">
            <a:alphaModFix/>
          </a:blip>
          <a:stretch>
            <a:fillRect/>
          </a:stretch>
        </p:blipFill>
        <p:spPr>
          <a:xfrm>
            <a:off x="112500" y="630750"/>
            <a:ext cx="6332950" cy="4416300"/>
          </a:xfrm>
          <a:prstGeom prst="rect">
            <a:avLst/>
          </a:prstGeom>
          <a:noFill/>
          <a:ln>
            <a:noFill/>
          </a:ln>
        </p:spPr>
      </p:pic>
      <p:sp>
        <p:nvSpPr>
          <p:cNvPr id="2154" name="Google Shape;2154;p40"/>
          <p:cNvSpPr txBox="1"/>
          <p:nvPr/>
        </p:nvSpPr>
        <p:spPr>
          <a:xfrm>
            <a:off x="6252575" y="904000"/>
            <a:ext cx="27645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Open Sans"/>
                <a:ea typeface="Open Sans"/>
                <a:cs typeface="Open Sans"/>
                <a:sym typeface="Open Sans"/>
              </a:rPr>
              <a:t>THE BEST CLASSIFIER WAS SELECTED BY CHOOSING THE ONE THAT HAD THE HIGHEST F1 SCORE</a:t>
            </a:r>
            <a:endParaRPr b="1">
              <a:latin typeface="Open Sans"/>
              <a:ea typeface="Open Sans"/>
              <a:cs typeface="Open Sans"/>
              <a:sym typeface="Ope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8" name="Shape 2158"/>
        <p:cNvGrpSpPr/>
        <p:nvPr/>
      </p:nvGrpSpPr>
      <p:grpSpPr>
        <a:xfrm>
          <a:off x="0" y="0"/>
          <a:ext cx="0" cy="0"/>
          <a:chOff x="0" y="0"/>
          <a:chExt cx="0" cy="0"/>
        </a:xfrm>
      </p:grpSpPr>
      <p:sp>
        <p:nvSpPr>
          <p:cNvPr id="2159" name="Google Shape;2159;p41"/>
          <p:cNvSpPr txBox="1"/>
          <p:nvPr>
            <p:ph idx="9" type="ctrTitle"/>
          </p:nvPr>
        </p:nvSpPr>
        <p:spPr>
          <a:xfrm>
            <a:off x="736646" y="373025"/>
            <a:ext cx="7672500" cy="577800"/>
          </a:xfrm>
          <a:prstGeom prst="rect">
            <a:avLst/>
          </a:prstGeom>
        </p:spPr>
        <p:txBody>
          <a:bodyPr anchorCtr="0" anchor="ctr" bIns="91425" lIns="91425" spcFirstLastPara="1" rIns="91425" wrap="square" tIns="91425">
            <a:noAutofit/>
          </a:bodyPr>
          <a:lstStyle/>
          <a:p>
            <a:pPr indent="0" lvl="0" marL="0" rtl="0" algn="l">
              <a:spcBef>
                <a:spcPts val="1000"/>
              </a:spcBef>
              <a:spcAft>
                <a:spcPts val="0"/>
              </a:spcAft>
              <a:buNone/>
            </a:pPr>
            <a:r>
              <a:rPr b="1" lang="en" sz="2050">
                <a:solidFill>
                  <a:srgbClr val="000000"/>
                </a:solidFill>
                <a:highlight>
                  <a:srgbClr val="FFFFFF"/>
                </a:highlight>
                <a:latin typeface="Arial"/>
                <a:ea typeface="Arial"/>
                <a:cs typeface="Arial"/>
                <a:sym typeface="Arial"/>
              </a:rPr>
              <a:t>Relationship of well pump status and the mode of extraction</a:t>
            </a:r>
            <a:br>
              <a:rPr b="1" lang="en" sz="2050">
                <a:solidFill>
                  <a:srgbClr val="000000"/>
                </a:solidFill>
                <a:highlight>
                  <a:srgbClr val="FFFFFF"/>
                </a:highlight>
                <a:latin typeface="Arial"/>
                <a:ea typeface="Arial"/>
                <a:cs typeface="Arial"/>
                <a:sym typeface="Arial"/>
              </a:rPr>
            </a:br>
            <a:endParaRPr/>
          </a:p>
        </p:txBody>
      </p:sp>
      <p:pic>
        <p:nvPicPr>
          <p:cNvPr id="2160" name="Google Shape;2160;p41"/>
          <p:cNvPicPr preferRelativeResize="0"/>
          <p:nvPr/>
        </p:nvPicPr>
        <p:blipFill>
          <a:blip r:embed="rId3">
            <a:alphaModFix/>
          </a:blip>
          <a:stretch>
            <a:fillRect/>
          </a:stretch>
        </p:blipFill>
        <p:spPr>
          <a:xfrm>
            <a:off x="152400" y="736725"/>
            <a:ext cx="7020923" cy="4254374"/>
          </a:xfrm>
          <a:prstGeom prst="rect">
            <a:avLst/>
          </a:prstGeom>
          <a:noFill/>
          <a:ln>
            <a:noFill/>
          </a:ln>
        </p:spPr>
      </p:pic>
      <p:sp>
        <p:nvSpPr>
          <p:cNvPr id="2161" name="Google Shape;2161;p41"/>
          <p:cNvSpPr txBox="1"/>
          <p:nvPr/>
        </p:nvSpPr>
        <p:spPr>
          <a:xfrm>
            <a:off x="7421925" y="1391600"/>
            <a:ext cx="16644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Open Sans"/>
                <a:ea typeface="Open Sans"/>
                <a:cs typeface="Open Sans"/>
                <a:sym typeface="Open Sans"/>
              </a:rPr>
              <a:t>Motorpump mode should be done away with as it seems to have more non functional pumps than functional</a:t>
            </a:r>
            <a:endParaRPr b="1">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5" name="Shape 2165"/>
        <p:cNvGrpSpPr/>
        <p:nvPr/>
      </p:nvGrpSpPr>
      <p:grpSpPr>
        <a:xfrm>
          <a:off x="0" y="0"/>
          <a:ext cx="0" cy="0"/>
          <a:chOff x="0" y="0"/>
          <a:chExt cx="0" cy="0"/>
        </a:xfrm>
      </p:grpSpPr>
      <p:sp>
        <p:nvSpPr>
          <p:cNvPr id="2166" name="Google Shape;2166;p42"/>
          <p:cNvSpPr txBox="1"/>
          <p:nvPr>
            <p:ph type="ctrTitle"/>
          </p:nvPr>
        </p:nvSpPr>
        <p:spPr>
          <a:xfrm>
            <a:off x="736646" y="373025"/>
            <a:ext cx="76725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FINAL MODEL</a:t>
            </a:r>
            <a:endParaRPr/>
          </a:p>
        </p:txBody>
      </p:sp>
      <p:sp>
        <p:nvSpPr>
          <p:cNvPr id="2167" name="Google Shape;2167;p42"/>
          <p:cNvSpPr txBox="1"/>
          <p:nvPr/>
        </p:nvSpPr>
        <p:spPr>
          <a:xfrm>
            <a:off x="1304550" y="2121725"/>
            <a:ext cx="7104600" cy="1709700"/>
          </a:xfrm>
          <a:prstGeom prst="rect">
            <a:avLst/>
          </a:prstGeom>
          <a:noFill/>
          <a:ln>
            <a:noFill/>
          </a:ln>
        </p:spPr>
        <p:txBody>
          <a:bodyPr anchorCtr="0" anchor="t" bIns="91425" lIns="91425" spcFirstLastPara="1" rIns="91425" wrap="square" tIns="91425">
            <a:spAutoFit/>
          </a:bodyPr>
          <a:lstStyle/>
          <a:p>
            <a:pPr indent="-358775" lvl="0" marL="457200" rtl="0" algn="l">
              <a:spcBef>
                <a:spcPts val="0"/>
              </a:spcBef>
              <a:spcAft>
                <a:spcPts val="0"/>
              </a:spcAft>
              <a:buSzPts val="2050"/>
              <a:buFont typeface="Trebuchet MS"/>
              <a:buChar char="●"/>
            </a:pPr>
            <a:r>
              <a:rPr lang="en" sz="2050">
                <a:highlight>
                  <a:srgbClr val="FFFFFF"/>
                </a:highlight>
                <a:latin typeface="Trebuchet MS"/>
                <a:ea typeface="Trebuchet MS"/>
                <a:cs typeface="Trebuchet MS"/>
                <a:sym typeface="Trebuchet MS"/>
              </a:rPr>
              <a:t>accuracy:  0.783</a:t>
            </a:r>
            <a:endParaRPr sz="2050">
              <a:highlight>
                <a:srgbClr val="FFFFFF"/>
              </a:highlight>
              <a:latin typeface="Trebuchet MS"/>
              <a:ea typeface="Trebuchet MS"/>
              <a:cs typeface="Trebuchet MS"/>
              <a:sym typeface="Trebuchet MS"/>
            </a:endParaRPr>
          </a:p>
          <a:p>
            <a:pPr indent="-358775" lvl="0" marL="457200" rtl="0" algn="l">
              <a:spcBef>
                <a:spcPts val="0"/>
              </a:spcBef>
              <a:spcAft>
                <a:spcPts val="0"/>
              </a:spcAft>
              <a:buSzPts val="2050"/>
              <a:buFont typeface="Trebuchet MS"/>
              <a:buChar char="●"/>
            </a:pPr>
            <a:r>
              <a:rPr lang="en" sz="2050">
                <a:highlight>
                  <a:srgbClr val="FFFFFF"/>
                </a:highlight>
                <a:latin typeface="Trebuchet MS"/>
                <a:ea typeface="Trebuchet MS"/>
                <a:cs typeface="Trebuchet MS"/>
                <a:sym typeface="Trebuchet MS"/>
              </a:rPr>
              <a:t>precision: 0.777</a:t>
            </a:r>
            <a:endParaRPr sz="2050">
              <a:highlight>
                <a:srgbClr val="FFFFFF"/>
              </a:highlight>
              <a:latin typeface="Trebuchet MS"/>
              <a:ea typeface="Trebuchet MS"/>
              <a:cs typeface="Trebuchet MS"/>
              <a:sym typeface="Trebuchet MS"/>
            </a:endParaRPr>
          </a:p>
          <a:p>
            <a:pPr indent="-358775" lvl="0" marL="457200" rtl="0" algn="l">
              <a:spcBef>
                <a:spcPts val="0"/>
              </a:spcBef>
              <a:spcAft>
                <a:spcPts val="0"/>
              </a:spcAft>
              <a:buSzPts val="2050"/>
              <a:buFont typeface="Trebuchet MS"/>
              <a:buChar char="●"/>
            </a:pPr>
            <a:r>
              <a:rPr lang="en" sz="2050">
                <a:highlight>
                  <a:srgbClr val="FFFFFF"/>
                </a:highlight>
                <a:latin typeface="Trebuchet MS"/>
                <a:ea typeface="Trebuchet MS"/>
                <a:cs typeface="Trebuchet MS"/>
                <a:sym typeface="Trebuchet MS"/>
              </a:rPr>
              <a:t>recall:    0.783</a:t>
            </a:r>
            <a:endParaRPr sz="2050">
              <a:highlight>
                <a:srgbClr val="FFFFFF"/>
              </a:highlight>
              <a:latin typeface="Trebuchet MS"/>
              <a:ea typeface="Trebuchet MS"/>
              <a:cs typeface="Trebuchet MS"/>
              <a:sym typeface="Trebuchet MS"/>
            </a:endParaRPr>
          </a:p>
          <a:p>
            <a:pPr indent="-358775" lvl="0" marL="457200" rtl="0" algn="l">
              <a:lnSpc>
                <a:spcPct val="115000"/>
              </a:lnSpc>
              <a:spcBef>
                <a:spcPts val="0"/>
              </a:spcBef>
              <a:spcAft>
                <a:spcPts val="0"/>
              </a:spcAft>
              <a:buSzPts val="2050"/>
              <a:buFont typeface="Trebuchet MS"/>
              <a:buChar char="●"/>
            </a:pPr>
            <a:r>
              <a:rPr lang="en" sz="2050">
                <a:highlight>
                  <a:srgbClr val="FFFFFF"/>
                </a:highlight>
                <a:latin typeface="Trebuchet MS"/>
                <a:ea typeface="Trebuchet MS"/>
                <a:cs typeface="Trebuchet MS"/>
                <a:sym typeface="Trebuchet MS"/>
              </a:rPr>
              <a:t>f1:  0.771</a:t>
            </a:r>
            <a:endParaRPr sz="2050">
              <a:highlight>
                <a:srgbClr val="FFFFFF"/>
              </a:highlight>
              <a:latin typeface="Trebuchet MS"/>
              <a:ea typeface="Trebuchet MS"/>
              <a:cs typeface="Trebuchet MS"/>
              <a:sym typeface="Trebuchet MS"/>
            </a:endParaRPr>
          </a:p>
          <a:p>
            <a:pPr indent="0" lvl="0" marL="0" rtl="0" algn="l">
              <a:spcBef>
                <a:spcPts val="0"/>
              </a:spcBef>
              <a:spcAft>
                <a:spcPts val="0"/>
              </a:spcAft>
              <a:buNone/>
            </a:pPr>
            <a:r>
              <a:t/>
            </a:r>
            <a:endParaRPr>
              <a:latin typeface="Open Sans"/>
              <a:ea typeface="Open Sans"/>
              <a:cs typeface="Open Sans"/>
              <a:sym typeface="Open Sans"/>
            </a:endParaRPr>
          </a:p>
        </p:txBody>
      </p:sp>
      <p:sp>
        <p:nvSpPr>
          <p:cNvPr id="2168" name="Google Shape;2168;p42"/>
          <p:cNvSpPr txBox="1"/>
          <p:nvPr/>
        </p:nvSpPr>
        <p:spPr>
          <a:xfrm>
            <a:off x="707225" y="1382325"/>
            <a:ext cx="7342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Trebuchet MS"/>
                <a:ea typeface="Trebuchet MS"/>
                <a:cs typeface="Trebuchet MS"/>
                <a:sym typeface="Trebuchet MS"/>
              </a:rPr>
              <a:t>The final model has the following scores</a:t>
            </a:r>
            <a:endParaRPr sz="2000">
              <a:latin typeface="Trebuchet MS"/>
              <a:ea typeface="Trebuchet MS"/>
              <a:cs typeface="Trebuchet MS"/>
              <a:sym typeface="Trebuchet M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2" name="Shape 2172"/>
        <p:cNvGrpSpPr/>
        <p:nvPr/>
      </p:nvGrpSpPr>
      <p:grpSpPr>
        <a:xfrm>
          <a:off x="0" y="0"/>
          <a:ext cx="0" cy="0"/>
          <a:chOff x="0" y="0"/>
          <a:chExt cx="0" cy="0"/>
        </a:xfrm>
      </p:grpSpPr>
      <p:sp>
        <p:nvSpPr>
          <p:cNvPr id="2173" name="Google Shape;2173;p43"/>
          <p:cNvSpPr txBox="1"/>
          <p:nvPr>
            <p:ph type="ctrTitle"/>
          </p:nvPr>
        </p:nvSpPr>
        <p:spPr>
          <a:xfrm>
            <a:off x="2006446" y="228350"/>
            <a:ext cx="76725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     Conclusion</a:t>
            </a:r>
            <a:endParaRPr/>
          </a:p>
        </p:txBody>
      </p:sp>
      <p:sp>
        <p:nvSpPr>
          <p:cNvPr id="2174" name="Google Shape;2174;p43"/>
          <p:cNvSpPr txBox="1"/>
          <p:nvPr/>
        </p:nvSpPr>
        <p:spPr>
          <a:xfrm>
            <a:off x="241050" y="1392700"/>
            <a:ext cx="8168100" cy="3403200"/>
          </a:xfrm>
          <a:prstGeom prst="rect">
            <a:avLst/>
          </a:prstGeom>
          <a:noFill/>
          <a:ln>
            <a:noFill/>
          </a:ln>
        </p:spPr>
        <p:txBody>
          <a:bodyPr anchorCtr="0" anchor="t" bIns="91425" lIns="91425" spcFirstLastPara="1" rIns="91425" wrap="square" tIns="91425">
            <a:spAutoFit/>
          </a:bodyPr>
          <a:lstStyle/>
          <a:p>
            <a:pPr indent="-358775" lvl="0" marL="457200" rtl="0" algn="l">
              <a:lnSpc>
                <a:spcPct val="115000"/>
              </a:lnSpc>
              <a:spcBef>
                <a:spcPts val="0"/>
              </a:spcBef>
              <a:spcAft>
                <a:spcPts val="0"/>
              </a:spcAft>
              <a:buSzPts val="2050"/>
              <a:buFont typeface="Trebuchet MS"/>
              <a:buChar char="●"/>
            </a:pPr>
            <a:r>
              <a:rPr lang="en" sz="2050">
                <a:highlight>
                  <a:srgbClr val="FFFFFF"/>
                </a:highlight>
                <a:latin typeface="Trebuchet MS"/>
                <a:ea typeface="Trebuchet MS"/>
                <a:cs typeface="Trebuchet MS"/>
                <a:sym typeface="Trebuchet MS"/>
              </a:rPr>
              <a:t>The model we've come up with has an accuracy score of 78% meaning that the Tanzanian government will be able to predict correctly 78% of the times it wants to pump funds towards replacement of pumps that aren't functional and towards repairing of those that are functional but need repairs.</a:t>
            </a:r>
            <a:endParaRPr sz="2050">
              <a:highlight>
                <a:srgbClr val="FFFFFF"/>
              </a:highlight>
              <a:latin typeface="Trebuchet MS"/>
              <a:ea typeface="Trebuchet MS"/>
              <a:cs typeface="Trebuchet MS"/>
              <a:sym typeface="Trebuchet MS"/>
            </a:endParaRPr>
          </a:p>
          <a:p>
            <a:pPr indent="0" lvl="0" marL="457200" rtl="0" algn="l">
              <a:lnSpc>
                <a:spcPct val="115000"/>
              </a:lnSpc>
              <a:spcBef>
                <a:spcPts val="0"/>
              </a:spcBef>
              <a:spcAft>
                <a:spcPts val="0"/>
              </a:spcAft>
              <a:buNone/>
            </a:pPr>
            <a:r>
              <a:t/>
            </a:r>
            <a:endParaRPr sz="2050">
              <a:highlight>
                <a:srgbClr val="FFFFFF"/>
              </a:highlight>
              <a:latin typeface="Trebuchet MS"/>
              <a:ea typeface="Trebuchet MS"/>
              <a:cs typeface="Trebuchet MS"/>
              <a:sym typeface="Trebuchet MS"/>
            </a:endParaRPr>
          </a:p>
          <a:p>
            <a:pPr indent="-358775" lvl="0" marL="457200" rtl="0" algn="l">
              <a:lnSpc>
                <a:spcPct val="115000"/>
              </a:lnSpc>
              <a:spcBef>
                <a:spcPts val="0"/>
              </a:spcBef>
              <a:spcAft>
                <a:spcPts val="0"/>
              </a:spcAft>
              <a:buSzPts val="2050"/>
              <a:buFont typeface="Trebuchet MS"/>
              <a:buChar char="●"/>
            </a:pPr>
            <a:r>
              <a:rPr lang="en" sz="2050">
                <a:highlight>
                  <a:srgbClr val="FFFFFF"/>
                </a:highlight>
                <a:latin typeface="Trebuchet MS"/>
                <a:ea typeface="Trebuchet MS"/>
                <a:cs typeface="Trebuchet MS"/>
                <a:sym typeface="Trebuchet MS"/>
              </a:rPr>
              <a:t> This will save the government the time and resources it would have used to go round checking the pumps and at times investing in those wells that it shouldn't.</a:t>
            </a:r>
            <a:endParaRPr sz="1600">
              <a:latin typeface="Trebuchet MS"/>
              <a:ea typeface="Trebuchet MS"/>
              <a:cs typeface="Trebuchet MS"/>
              <a:sym typeface="Trebuchet M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8" name="Shape 2178"/>
        <p:cNvGrpSpPr/>
        <p:nvPr/>
      </p:nvGrpSpPr>
      <p:grpSpPr>
        <a:xfrm>
          <a:off x="0" y="0"/>
          <a:ext cx="0" cy="0"/>
          <a:chOff x="0" y="0"/>
          <a:chExt cx="0" cy="0"/>
        </a:xfrm>
      </p:grpSpPr>
      <p:sp>
        <p:nvSpPr>
          <p:cNvPr id="2179" name="Google Shape;2179;p44"/>
          <p:cNvSpPr txBox="1"/>
          <p:nvPr>
            <p:ph type="ctrTitle"/>
          </p:nvPr>
        </p:nvSpPr>
        <p:spPr>
          <a:xfrm>
            <a:off x="2006446" y="228350"/>
            <a:ext cx="76725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Recommendations A</a:t>
            </a:r>
            <a:endParaRPr/>
          </a:p>
        </p:txBody>
      </p:sp>
      <p:sp>
        <p:nvSpPr>
          <p:cNvPr id="2180" name="Google Shape;2180;p44"/>
          <p:cNvSpPr txBox="1"/>
          <p:nvPr/>
        </p:nvSpPr>
        <p:spPr>
          <a:xfrm>
            <a:off x="68225" y="1236975"/>
            <a:ext cx="8286300" cy="3384900"/>
          </a:xfrm>
          <a:prstGeom prst="rect">
            <a:avLst/>
          </a:prstGeom>
          <a:noFill/>
          <a:ln>
            <a:noFill/>
          </a:ln>
        </p:spPr>
        <p:txBody>
          <a:bodyPr anchorCtr="0" anchor="t" bIns="91425" lIns="91425" spcFirstLastPara="1" rIns="91425" wrap="square" tIns="91425">
            <a:spAutoFit/>
          </a:bodyPr>
          <a:lstStyle/>
          <a:p>
            <a:pPr indent="-327025" lvl="0" marL="457200" rtl="0" algn="l">
              <a:lnSpc>
                <a:spcPct val="115000"/>
              </a:lnSpc>
              <a:spcBef>
                <a:spcPts val="0"/>
              </a:spcBef>
              <a:spcAft>
                <a:spcPts val="0"/>
              </a:spcAft>
              <a:buSzPts val="1550"/>
              <a:buChar char="●"/>
            </a:pPr>
            <a:r>
              <a:rPr lang="en" sz="1550">
                <a:highlight>
                  <a:srgbClr val="FFFFFF"/>
                </a:highlight>
              </a:rPr>
              <a:t>The model that has been developed and the analysis that was done will go a long way in helping the Tanzanian government to make the necessary </a:t>
            </a:r>
            <a:r>
              <a:rPr lang="en" sz="1550">
                <a:highlight>
                  <a:srgbClr val="FFFFFF"/>
                </a:highlight>
              </a:rPr>
              <a:t>interventions</a:t>
            </a:r>
            <a:r>
              <a:rPr lang="en" sz="1550">
                <a:highlight>
                  <a:srgbClr val="FFFFFF"/>
                </a:highlight>
              </a:rPr>
              <a:t> in order to address the issue of water shortage in the country.</a:t>
            </a:r>
            <a:endParaRPr sz="1550">
              <a:highlight>
                <a:srgbClr val="FFFFFF"/>
              </a:highlight>
            </a:endParaRPr>
          </a:p>
          <a:p>
            <a:pPr indent="0" lvl="0" marL="457200" rtl="0" algn="l">
              <a:lnSpc>
                <a:spcPct val="115000"/>
              </a:lnSpc>
              <a:spcBef>
                <a:spcPts val="0"/>
              </a:spcBef>
              <a:spcAft>
                <a:spcPts val="0"/>
              </a:spcAft>
              <a:buNone/>
            </a:pPr>
            <a:r>
              <a:t/>
            </a:r>
            <a:endParaRPr sz="1550">
              <a:highlight>
                <a:srgbClr val="FFFFFF"/>
              </a:highlight>
            </a:endParaRPr>
          </a:p>
          <a:p>
            <a:pPr indent="-327025" lvl="0" marL="457200" rtl="0" algn="l">
              <a:lnSpc>
                <a:spcPct val="115000"/>
              </a:lnSpc>
              <a:spcBef>
                <a:spcPts val="1100"/>
              </a:spcBef>
              <a:spcAft>
                <a:spcPts val="0"/>
              </a:spcAft>
              <a:buSzPts val="1550"/>
              <a:buChar char="●"/>
            </a:pPr>
            <a:r>
              <a:rPr lang="en" sz="1550">
                <a:highlight>
                  <a:srgbClr val="FFFFFF"/>
                </a:highlight>
              </a:rPr>
              <a:t>The government should study keenly gravity as the mode of extraction of water in the wells. This is because this mode has the highest number of non functional wells. However this mode has a high number of functional pumps. As a mode, of keen interest is motorpump. The number of non functional pumps outnumbers that of functional pumps. It's recommended that the government should stop using this mode of extraction.</a:t>
            </a:r>
            <a:endParaRPr sz="1550">
              <a:highlight>
                <a:srgbClr val="FFFFFF"/>
              </a:highlight>
            </a:endParaRPr>
          </a:p>
          <a:p>
            <a:pPr indent="0" lvl="0" marL="0" rtl="0" algn="l">
              <a:lnSpc>
                <a:spcPct val="115000"/>
              </a:lnSpc>
              <a:spcBef>
                <a:spcPts val="0"/>
              </a:spcBef>
              <a:spcAft>
                <a:spcPts val="0"/>
              </a:spcAft>
              <a:buNone/>
            </a:pPr>
            <a:r>
              <a:t/>
            </a:r>
            <a:endParaRPr sz="2050">
              <a:highlight>
                <a:srgbClr val="FFFFFF"/>
              </a:highlight>
              <a:latin typeface="Trebuchet MS"/>
              <a:ea typeface="Trebuchet MS"/>
              <a:cs typeface="Trebuchet MS"/>
              <a:sym typeface="Trebuchet M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qua Marketing Plan by Slidego">
  <a:themeElements>
    <a:clrScheme name="Simple Light">
      <a:dk1>
        <a:srgbClr val="434343"/>
      </a:dk1>
      <a:lt1>
        <a:srgbClr val="FFFFFF"/>
      </a:lt1>
      <a:dk2>
        <a:srgbClr val="073763"/>
      </a:dk2>
      <a:lt2>
        <a:srgbClr val="3D85C6"/>
      </a:lt2>
      <a:accent1>
        <a:srgbClr val="3D85C6"/>
      </a:accent1>
      <a:accent2>
        <a:srgbClr val="B6D7A8"/>
      </a:accent2>
      <a:accent3>
        <a:srgbClr val="9FC5E8"/>
      </a:accent3>
      <a:accent4>
        <a:srgbClr val="9EDCD9"/>
      </a:accent4>
      <a:accent5>
        <a:srgbClr val="93C47D"/>
      </a:accent5>
      <a:accent6>
        <a:srgbClr val="6FA8DC"/>
      </a:accent6>
      <a:hlink>
        <a:srgbClr val="07376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